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24"/>
  </p:notesMasterIdLst>
  <p:sldIdLst>
    <p:sldId id="299" r:id="rId2"/>
    <p:sldId id="300" r:id="rId3"/>
    <p:sldId id="302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6" r:id="rId17"/>
    <p:sldId id="315" r:id="rId18"/>
    <p:sldId id="317" r:id="rId19"/>
    <p:sldId id="319" r:id="rId20"/>
    <p:sldId id="320" r:id="rId21"/>
    <p:sldId id="321" r:id="rId22"/>
    <p:sldId id="301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pp31-013@mail.ru" initials="c0" lastIdx="1" clrIdx="0">
    <p:extLst>
      <p:ext uri="{19B8F6BF-5375-455C-9EA6-DF929625EA0E}">
        <p15:presenceInfo xmlns:p15="http://schemas.microsoft.com/office/powerpoint/2012/main" xmlns="" userId="26577512143a260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42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3" autoAdjust="0"/>
    <p:restoredTop sz="94660"/>
  </p:normalViewPr>
  <p:slideViewPr>
    <p:cSldViewPr snapToGrid="0">
      <p:cViewPr varScale="1">
        <p:scale>
          <a:sx n="87" d="100"/>
          <a:sy n="87" d="100"/>
        </p:scale>
        <p:origin x="-558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Учет опыта волонтерской (добровольческой) деятельности по критериям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Учет опыта волонтерской (добровольческой) деятельности по критериям</c:v>
                </c:pt>
              </c:strCache>
            </c:strRef>
          </c:tx>
          <c:dPt>
            <c:idx val="0"/>
            <c:bubble3D val="0"/>
            <c:explosion val="27"/>
            <c:spPr/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Учтен как опыт </c:v>
                </c:pt>
                <c:pt idx="1">
                  <c:v>Учтен в количестве не менее 100 часов </c:v>
                </c:pt>
                <c:pt idx="2">
                  <c:v>Учтен в количестве не менее 100 часов с дополнительными критериями </c:v>
                </c:pt>
                <c:pt idx="3">
                  <c:v>Учтен в другом количестве часов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17</c:v>
                </c:pt>
                <c:pt idx="1">
                  <c:v>5</c:v>
                </c:pt>
                <c:pt idx="2">
                  <c:v>8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5260420767716532"/>
          <c:y val="0.1517991417446394"/>
          <c:w val="0.33802079232283466"/>
          <c:h val="0.84820085825536062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2D5888-83DA-484B-99A7-95894BF2F0E1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063C7-568C-4481-A8DE-821FC8FA86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839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3748-010B-4F65-B32E-9D0C96F691B6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D2AB-96E4-471A-9233-F5165EE9A0E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3748-010B-4F65-B32E-9D0C96F691B6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D2AB-96E4-471A-9233-F5165EE9A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3748-010B-4F65-B32E-9D0C96F691B6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D2AB-96E4-471A-9233-F5165EE9A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3748-010B-4F65-B32E-9D0C96F691B6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D2AB-96E4-471A-9233-F5165EE9A0E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3748-010B-4F65-B32E-9D0C96F691B6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D2AB-96E4-471A-9233-F5165EE9A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3748-010B-4F65-B32E-9D0C96F691B6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D2AB-96E4-471A-9233-F5165EE9A0E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3748-010B-4F65-B32E-9D0C96F691B6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D2AB-96E4-471A-9233-F5165EE9A0E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3748-010B-4F65-B32E-9D0C96F691B6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D2AB-96E4-471A-9233-F5165EE9A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3748-010B-4F65-B32E-9D0C96F691B6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D2AB-96E4-471A-9233-F5165EE9A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3748-010B-4F65-B32E-9D0C96F691B6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D2AB-96E4-471A-9233-F5165EE9A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3748-010B-4F65-B32E-9D0C96F691B6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D2AB-96E4-471A-9233-F5165EE9A0E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A3B3748-010B-4F65-B32E-9D0C96F691B6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336D2AB-96E4-471A-9233-F5165EE9A0E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9828" y="457200"/>
            <a:ext cx="10638971" cy="838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ОГАПОУ «Белгородский правоохранительный колледж имени Героя России В.В. Бурцева» </a:t>
            </a:r>
            <a:endParaRPr lang="ru-RU" sz="1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0446" y="1457571"/>
            <a:ext cx="11582400" cy="4525963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2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Правовой обзор изменений законодательства </a:t>
            </a:r>
            <a:endParaRPr lang="en-US" sz="2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части приема на обучение по образовательным программам </a:t>
            </a:r>
            <a:endParaRPr lang="en-US" sz="2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среднего профессионального образования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2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Аудит Правил приема </a:t>
            </a:r>
            <a:endParaRPr lang="en-US" sz="2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профессиональных образовательных организаций </a:t>
            </a:r>
            <a:endParaRPr lang="en-US" sz="2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вопросу определения объема и порядка учета добровольческой (волонтерской) деятельности в качестве индивидуального достижения </a:t>
            </a:r>
          </a:p>
          <a:p>
            <a:pPr marL="0" indent="0">
              <a:buNone/>
            </a:pPr>
            <a:endParaRPr lang="ru-RU" sz="3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96309" y="5453264"/>
            <a:ext cx="53984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Башкова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Юлия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горевна,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заместитель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директора 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ОГАПОУ «Белгородский правоохранительный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колледж имени Героя России В.В. Бурцева»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258" y="319461"/>
            <a:ext cx="1102859" cy="1092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443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686" y="174263"/>
            <a:ext cx="11625943" cy="1284424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Сравнение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редакций 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Приказа Министерства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просвещения Российской Федерации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02.09.2020 № 457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"Об утверждении Порядка приема на обучение 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образовательным программам среднего профессионального образования"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61" y="1643189"/>
            <a:ext cx="11468191" cy="4801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962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686" y="174263"/>
            <a:ext cx="11625943" cy="1284424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Сравнение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редакций 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Приказа Министерства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просвещения Российской Федерации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02.09.2020 № 457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"Об утверждении Порядка приема на обучение 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образовательным программам среднего профессионального образования"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4" y="1449748"/>
            <a:ext cx="9710389" cy="2387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562" y="3999007"/>
            <a:ext cx="9740831" cy="2121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791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686" y="174263"/>
            <a:ext cx="11625943" cy="1284424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Сравнение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редакций 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Приказа Министерства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просвещения Российской Федерации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02.09.2020 № 457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"Об утверждении Порядка приема на обучение 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образовательным программам среднего профессионального образования"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643" y="1603121"/>
            <a:ext cx="11367691" cy="460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780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686" y="174263"/>
            <a:ext cx="11625943" cy="1284424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Сравнение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редакций 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Приказа Министерства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просвещения Российской Федерации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02.09.2020 № 457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"Об утверждении Порядка приема на обучение 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образовательным программам среднего профессионального образования"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96" y="1516566"/>
            <a:ext cx="11637624" cy="4372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173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933" y="188459"/>
            <a:ext cx="9937296" cy="6414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086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686" y="174263"/>
            <a:ext cx="11625943" cy="1284424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Сравнение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редакций 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Приказа Министерства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просвещения Российской Федерации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02.09.2020 № 457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"Об утверждении Порядка приема на обучение 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образовательным программам среднего профессионального образования"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8" y="1866898"/>
            <a:ext cx="11925325" cy="401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144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686" y="174263"/>
            <a:ext cx="11625943" cy="1284424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Сравнение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редакций 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Приказа Министерства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просвещения Российской Федерации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02.09.2020 № 457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"Об утверждении Порядка приема на обучение 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образовательным программам среднего профессионального образования"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60" y="1518209"/>
            <a:ext cx="11547531" cy="1584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52" y="3344961"/>
            <a:ext cx="11531639" cy="2120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60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686" y="174263"/>
            <a:ext cx="11625943" cy="1284424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Сравнение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редакций 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Приказа Министерства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просвещения Российской Федерации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02.09.2020 № 457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"Об утверждении Порядка приема на обучение 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образовательным программам среднего профессионального образования"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19" y="1680111"/>
            <a:ext cx="11718223" cy="4067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680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0686" y="359229"/>
            <a:ext cx="5910943" cy="352697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Федеральный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закон от 11.08.1995 №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135-ФЗ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«О благотворительной деятельности и добровольчестве (</a:t>
            </a:r>
            <a:r>
              <a:rPr lang="ru-RU" sz="2000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волонтерстве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)»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47" y="464685"/>
            <a:ext cx="4743450" cy="612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698" y="1585912"/>
            <a:ext cx="5423525" cy="5003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764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06829"/>
            <a:ext cx="11408229" cy="1567542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Аудит Правил приема </a:t>
            </a:r>
            <a:br>
              <a:rPr lang="ru-RU" sz="1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профессиональных образовательных организаций </a:t>
            </a:r>
            <a:br>
              <a:rPr lang="ru-RU" sz="1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вопросу определения объема и порядка учета добровольческой (волонтерской) деятельности 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качестве индивидуального достижения 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371" y="1335506"/>
            <a:ext cx="9787037" cy="5208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679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8687" y="174262"/>
            <a:ext cx="6672942" cy="648652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Приказ 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Министерства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просвещения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Российской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Федерации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02.09.2020 № 457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"Об утверждении Порядка приема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обучение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образовательным программам среднего профессионального образования"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(Зарегистрирован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06.11.2020 г. №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60770)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379" y="195941"/>
            <a:ext cx="4571821" cy="6464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7343" y="3254829"/>
            <a:ext cx="2534436" cy="3329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944" y="2489662"/>
            <a:ext cx="4605805" cy="653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153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59229"/>
            <a:ext cx="11408229" cy="1415142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Аудит Правил приема </a:t>
            </a:r>
            <a:br>
              <a:rPr lang="ru-RU" sz="1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профессиональных образовательных организаций </a:t>
            </a:r>
            <a:br>
              <a:rPr lang="ru-RU" sz="1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вопросу определения объема и порядка учета добровольческой (волонтерской) деятельности 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качестве индивидуального достижения </a:t>
            </a:r>
            <a: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0456" y="1492837"/>
            <a:ext cx="9710057" cy="5329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926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27105540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8278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61315" y="195941"/>
            <a:ext cx="4913086" cy="6357259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</a:rPr>
            </a:br>
            <a:r>
              <a:rPr lang="ru-RU" sz="2000" dirty="0">
                <a:solidFill>
                  <a:schemeClr val="tx1"/>
                </a:solidFill>
                <a:effectLst/>
              </a:rPr>
              <a:t/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57943" y="2155761"/>
            <a:ext cx="1040674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Спасибо за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внимание! 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80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686" y="174263"/>
            <a:ext cx="11625943" cy="1284424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Сравнение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редакций 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Приказа Министерства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просвещения Российской Федерации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02.09.2020 № 457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"Об утверждении Порядка приема на обучение 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образовательным программам среднего профессионального образования"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29" y="1459125"/>
            <a:ext cx="11854543" cy="5268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855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686" y="174263"/>
            <a:ext cx="11625943" cy="1284424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Сравнение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редакций 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Приказа Министерства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просвещения Российской Федерации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02.09.2020 № 457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"Об утверждении Порядка приема на обучение 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образовательным программам среднего профессионального образования"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17" y="1453679"/>
            <a:ext cx="11747576" cy="4865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385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686" y="174263"/>
            <a:ext cx="11625943" cy="1284424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Сравнение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редакций 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Приказа Министерства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просвещения Российской Федерации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02.09.2020 № 457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"Об утверждении Порядка приема на обучение 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образовательным программам среднего профессионального образования"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01" y="1567543"/>
            <a:ext cx="11665575" cy="471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779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686" y="174263"/>
            <a:ext cx="11625943" cy="1284424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Сравнение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редакций 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Приказа Министерства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просвещения Российской Федерации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02.09.2020 № 457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"Об утверждении Порядка приема на обучение 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образовательным программам среднего профессионального образования"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16" y="1502797"/>
            <a:ext cx="11848727" cy="4865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883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686" y="174263"/>
            <a:ext cx="11625943" cy="1284424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Сравнение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редакций 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Приказа Министерства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просвещения Российской Федерации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02.09.2020 № 457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"Об утверждении Порядка приема на обучение 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образовательным программам среднего профессионального образования"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58" y="1516565"/>
            <a:ext cx="11639532" cy="4829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154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686" y="174263"/>
            <a:ext cx="11625943" cy="1284424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Сравнение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редакций 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Приказа Министерства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просвещения Российской Федерации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02.09.2020 № 457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"Об утверждении Порядка приема на обучение 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образовательным программам среднего профессионального образования"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816" y="1679054"/>
            <a:ext cx="11596894" cy="4797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335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686" y="174263"/>
            <a:ext cx="11625943" cy="1284424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Сравнение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редакций 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Приказа Министерства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просвещения Российской Федерации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02.09.2020 № 457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"Об утверждении Порядка приема на обучение 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образовательным программам среднего профессионального образования"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1" y="1645601"/>
            <a:ext cx="11896690" cy="4764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99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1624</TotalTime>
  <Words>111</Words>
  <Application>Microsoft Office PowerPoint</Application>
  <PresentationFormat>Произвольный</PresentationFormat>
  <Paragraphs>33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Воздушный поток</vt:lpstr>
      <vt:lpstr> ОГАПОУ «Белгородский правоохранительный колледж имени Героя России В.В. Бурцева» </vt:lpstr>
      <vt:lpstr>Приказ  Министерства просвещения Российской Федерации  от 02.09.2020 № 457 "Об утверждении Порядка приема на обучение  по образовательным программам среднего профессионального образования" (Зарегистрирован 06.11.2020 г. № 60770) </vt:lpstr>
      <vt:lpstr>Сравнение редакций  Приказа Министерства просвещения Российской Федерации от 02.09.2020 № 457 "Об утверждении Порядка приема на обучение  по образовательным программам среднего профессионального образования"   </vt:lpstr>
      <vt:lpstr>Сравнение редакций  Приказа Министерства просвещения Российской Федерации от 02.09.2020 № 457 "Об утверждении Порядка приема на обучение  по образовательным программам среднего профессионального образования"   </vt:lpstr>
      <vt:lpstr>Сравнение редакций  Приказа Министерства просвещения Российской Федерации от 02.09.2020 № 457 "Об утверждении Порядка приема на обучение  по образовательным программам среднего профессионального образования"   </vt:lpstr>
      <vt:lpstr>Сравнение редакций  Приказа Министерства просвещения Российской Федерации от 02.09.2020 № 457 "Об утверждении Порядка приема на обучение  по образовательным программам среднего профессионального образования"   </vt:lpstr>
      <vt:lpstr>Сравнение редакций  Приказа Министерства просвещения Российской Федерации от 02.09.2020 № 457 "Об утверждении Порядка приема на обучение  по образовательным программам среднего профессионального образования"   </vt:lpstr>
      <vt:lpstr>Сравнение редакций  Приказа Министерства просвещения Российской Федерации от 02.09.2020 № 457 "Об утверждении Порядка приема на обучение  по образовательным программам среднего профессионального образования"   </vt:lpstr>
      <vt:lpstr>Сравнение редакций  Приказа Министерства просвещения Российской Федерации от 02.09.2020 № 457 "Об утверждении Порядка приема на обучение  по образовательным программам среднего профессионального образования"   </vt:lpstr>
      <vt:lpstr>Сравнение редакций  Приказа Министерства просвещения Российской Федерации от 02.09.2020 № 457 "Об утверждении Порядка приема на обучение  по образовательным программам среднего профессионального образования"   </vt:lpstr>
      <vt:lpstr>Сравнение редакций  Приказа Министерства просвещения Российской Федерации от 02.09.2020 № 457 "Об утверждении Порядка приема на обучение  по образовательным программам среднего профессионального образования"   </vt:lpstr>
      <vt:lpstr>Сравнение редакций  Приказа Министерства просвещения Российской Федерации от 02.09.2020 № 457 "Об утверждении Порядка приема на обучение  по образовательным программам среднего профессионального образования"   </vt:lpstr>
      <vt:lpstr>Сравнение редакций  Приказа Министерства просвещения Российской Федерации от 02.09.2020 № 457 "Об утверждении Порядка приема на обучение  по образовательным программам среднего профессионального образования"   </vt:lpstr>
      <vt:lpstr>Презентация PowerPoint</vt:lpstr>
      <vt:lpstr>Сравнение редакций  Приказа Министерства просвещения Российской Федерации от 02.09.2020 № 457 "Об утверждении Порядка приема на обучение  по образовательным программам среднего профессионального образования"   </vt:lpstr>
      <vt:lpstr>Сравнение редакций  Приказа Министерства просвещения Российской Федерации от 02.09.2020 № 457 "Об утверждении Порядка приема на обучение  по образовательным программам среднего профессионального образования"   </vt:lpstr>
      <vt:lpstr>Сравнение редакций  Приказа Министерства просвещения Российской Федерации от 02.09.2020 № 457 "Об утверждении Порядка приема на обучение  по образовательным программам среднего профессионального образования"   </vt:lpstr>
      <vt:lpstr>Федеральный закон от 11.08.1995 № 135-ФЗ  «О благотворительной деятельности и добровольчестве (волонтерстве)»   </vt:lpstr>
      <vt:lpstr>Аудит Правил приема  профессиональных образовательных организаций  по вопросу определения объема и порядка учета добровольческой (волонтерской) деятельности  в качестве индивидуального достижения      </vt:lpstr>
      <vt:lpstr>Аудит Правил приема  профессиональных образовательных организаций  по вопросу определения объема и порядка учета добровольческой (волонтерской) деятельности  в качестве индивидуального достижения     </vt:lpstr>
      <vt:lpstr>Презентация PowerPoint</vt:lpstr>
      <vt:lpstr>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 Михалин</dc:creator>
  <cp:lastModifiedBy>Пользователь</cp:lastModifiedBy>
  <cp:revision>40</cp:revision>
  <dcterms:created xsi:type="dcterms:W3CDTF">2021-09-03T08:38:01Z</dcterms:created>
  <dcterms:modified xsi:type="dcterms:W3CDTF">2025-03-26T14:59:42Z</dcterms:modified>
</cp:coreProperties>
</file>