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77" r:id="rId2"/>
    <p:sldId id="285" r:id="rId3"/>
    <p:sldId id="278" r:id="rId4"/>
    <p:sldId id="286" r:id="rId5"/>
    <p:sldId id="287" r:id="rId6"/>
    <p:sldId id="288" r:id="rId7"/>
    <p:sldId id="289" r:id="rId8"/>
    <p:sldId id="290" r:id="rId9"/>
  </p:sldIdLst>
  <p:sldSz cx="12192000" cy="6858000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8CA642-5D40-44BD-9B75-FF0666301BE0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F219FAC0-8094-4C88-A776-AC89A0E3C4ED}">
      <dgm:prSet phldrT="[Текст]" custT="1"/>
      <dgm:spPr>
        <a:ln w="57150">
          <a:solidFill>
            <a:schemeClr val="accent6">
              <a:lumMod val="75000"/>
            </a:schemeClr>
          </a:solidFill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r>
            <a:rPr lang="ru-RU" sz="44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Нормативная база</a:t>
          </a:r>
          <a:endParaRPr lang="ru-RU" sz="4400" b="1" dirty="0"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BF5250E4-E4B6-499E-BF0F-762F828A2672}" type="parTrans" cxnId="{14C7948A-E71D-4CD4-9BC7-1D2E07880E94}">
      <dgm:prSet/>
      <dgm:spPr/>
      <dgm:t>
        <a:bodyPr/>
        <a:lstStyle/>
        <a:p>
          <a:endParaRPr lang="ru-RU"/>
        </a:p>
      </dgm:t>
    </dgm:pt>
    <dgm:pt modelId="{4A11FB90-6E19-47F4-9FC5-31C8208E75CA}" type="sibTrans" cxnId="{14C7948A-E71D-4CD4-9BC7-1D2E07880E94}">
      <dgm:prSet/>
      <dgm:spPr/>
      <dgm:t>
        <a:bodyPr/>
        <a:lstStyle/>
        <a:p>
          <a:endParaRPr lang="ru-RU"/>
        </a:p>
      </dgm:t>
    </dgm:pt>
    <dgm:pt modelId="{9A44886C-66C6-4C51-8275-168EF30E04E4}">
      <dgm:prSet phldrT="[Текст]" custT="1"/>
      <dgm:spPr/>
      <dgm:t>
        <a:bodyPr/>
        <a:lstStyle/>
        <a:p>
          <a:pPr algn="l">
            <a:buFont typeface="+mj-lt"/>
            <a:buAutoNum type="arabicPeriod"/>
          </a:pPr>
          <a:r>
            <a: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29 декабря 2012 года N 273-ФЗ «Об образовании в Российской Федерации»</a:t>
          </a:r>
          <a:endParaRPr lang="ru-RU" sz="1600" dirty="0"/>
        </a:p>
      </dgm:t>
    </dgm:pt>
    <dgm:pt modelId="{1E083E27-C3D4-4F83-AC29-57183EFAFAD3}" type="parTrans" cxnId="{271684BF-4CD3-467A-B04C-A951EB2D6E25}">
      <dgm:prSet/>
      <dgm:spPr/>
      <dgm:t>
        <a:bodyPr/>
        <a:lstStyle/>
        <a:p>
          <a:endParaRPr lang="ru-RU"/>
        </a:p>
      </dgm:t>
    </dgm:pt>
    <dgm:pt modelId="{DD49AFC2-BAD2-4FD2-A83B-6D2FB165FDE8}" type="sibTrans" cxnId="{271684BF-4CD3-467A-B04C-A951EB2D6E25}">
      <dgm:prSet/>
      <dgm:spPr/>
      <dgm:t>
        <a:bodyPr/>
        <a:lstStyle/>
        <a:p>
          <a:endParaRPr lang="ru-RU"/>
        </a:p>
      </dgm:t>
    </dgm:pt>
    <dgm:pt modelId="{1845CFE0-86C3-4028-9E8A-7183996B9EDB}">
      <dgm:prSet phldrT="[Текст]" custT="1"/>
      <dgm:spPr/>
      <dgm:t>
        <a:bodyPr/>
        <a:lstStyle/>
        <a:p>
          <a:pPr>
            <a:buFont typeface="+mj-lt"/>
            <a:buNone/>
          </a:pPr>
          <a:endParaRPr lang="ru-RU" sz="1600" dirty="0"/>
        </a:p>
      </dgm:t>
    </dgm:pt>
    <dgm:pt modelId="{0FA7C19F-3F17-4DB2-911E-16DAF1BF9943}" type="parTrans" cxnId="{4C13B03B-3D47-43C3-A75D-31CC3C48ED80}">
      <dgm:prSet/>
      <dgm:spPr/>
      <dgm:t>
        <a:bodyPr/>
        <a:lstStyle/>
        <a:p>
          <a:endParaRPr lang="ru-RU"/>
        </a:p>
      </dgm:t>
    </dgm:pt>
    <dgm:pt modelId="{14EA7D19-3151-4FAF-AE93-E84851C08335}" type="sibTrans" cxnId="{4C13B03B-3D47-43C3-A75D-31CC3C48ED80}">
      <dgm:prSet/>
      <dgm:spPr/>
      <dgm:t>
        <a:bodyPr/>
        <a:lstStyle/>
        <a:p>
          <a:endParaRPr lang="ru-RU"/>
        </a:p>
      </dgm:t>
    </dgm:pt>
    <dgm:pt modelId="{7304DCF3-20AA-4A34-997A-08163FBF799C}">
      <dgm:prSet phldrT="[Текст]" custT="1"/>
      <dgm:spPr/>
      <dgm:t>
        <a:bodyPr/>
        <a:lstStyle/>
        <a:p>
          <a:endParaRPr lang="ru-RU" sz="1600" dirty="0"/>
        </a:p>
      </dgm:t>
    </dgm:pt>
    <dgm:pt modelId="{13AA164D-65B3-4CFD-9427-3B77C88FD397}" type="parTrans" cxnId="{4B745E27-6213-4E06-852F-7FD2C782E811}">
      <dgm:prSet/>
      <dgm:spPr/>
      <dgm:t>
        <a:bodyPr/>
        <a:lstStyle/>
        <a:p>
          <a:endParaRPr lang="ru-RU"/>
        </a:p>
      </dgm:t>
    </dgm:pt>
    <dgm:pt modelId="{94585221-E117-4035-B814-D1624A0F1C0B}" type="sibTrans" cxnId="{4B745E27-6213-4E06-852F-7FD2C782E811}">
      <dgm:prSet/>
      <dgm:spPr/>
      <dgm:t>
        <a:bodyPr/>
        <a:lstStyle/>
        <a:p>
          <a:endParaRPr lang="ru-RU"/>
        </a:p>
      </dgm:t>
    </dgm:pt>
    <dgm:pt modelId="{2512D95B-A266-4A3A-8E51-18B93826CAA5}">
      <dgm:prSet phldrT="[Текст]" custT="1"/>
      <dgm:spPr/>
      <dgm:t>
        <a:bodyPr/>
        <a:lstStyle/>
        <a:p>
          <a:pPr>
            <a:buFont typeface="+mj-lt"/>
            <a:buNone/>
          </a:pPr>
          <a:endParaRPr lang="ru-RU" sz="1600" dirty="0"/>
        </a:p>
      </dgm:t>
    </dgm:pt>
    <dgm:pt modelId="{7826200A-C4C1-4A7F-A183-C07563861E60}" type="parTrans" cxnId="{6C02E8CC-1DE9-4501-A351-3E7A1BE21F52}">
      <dgm:prSet/>
      <dgm:spPr/>
      <dgm:t>
        <a:bodyPr/>
        <a:lstStyle/>
        <a:p>
          <a:endParaRPr lang="ru-RU"/>
        </a:p>
      </dgm:t>
    </dgm:pt>
    <dgm:pt modelId="{865DCED0-B38C-4728-BC8A-EDD364917CA6}" type="sibTrans" cxnId="{6C02E8CC-1DE9-4501-A351-3E7A1BE21F52}">
      <dgm:prSet/>
      <dgm:spPr/>
      <dgm:t>
        <a:bodyPr/>
        <a:lstStyle/>
        <a:p>
          <a:endParaRPr lang="ru-RU"/>
        </a:p>
      </dgm:t>
    </dgm:pt>
    <dgm:pt modelId="{C556FB83-77D9-40E5-A953-C9936E04448B}" type="pres">
      <dgm:prSet presAssocID="{608CA642-5D40-44BD-9B75-FF0666301B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4C6A000-FC99-4C65-B636-CC7D4BB14A55}" type="pres">
      <dgm:prSet presAssocID="{F219FAC0-8094-4C88-A776-AC89A0E3C4ED}" presName="hierRoot1" presStyleCnt="0">
        <dgm:presLayoutVars>
          <dgm:hierBranch val="init"/>
        </dgm:presLayoutVars>
      </dgm:prSet>
      <dgm:spPr/>
    </dgm:pt>
    <dgm:pt modelId="{317420AB-F206-47A5-BDC8-EE20C8A1778F}" type="pres">
      <dgm:prSet presAssocID="{F219FAC0-8094-4C88-A776-AC89A0E3C4ED}" presName="rootComposite1" presStyleCnt="0"/>
      <dgm:spPr/>
    </dgm:pt>
    <dgm:pt modelId="{79642EF7-1529-4AE6-BE97-DA5E7CD641E0}" type="pres">
      <dgm:prSet presAssocID="{F219FAC0-8094-4C88-A776-AC89A0E3C4ED}" presName="rootText1" presStyleLbl="node0" presStyleIdx="0" presStyleCnt="1" custScaleX="155275" custScaleY="611979" custLinFactNeighborX="-9102" custLinFactNeighborY="-90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CA03BD-F3CD-4689-81F0-5E7832D02E8D}" type="pres">
      <dgm:prSet presAssocID="{F219FAC0-8094-4C88-A776-AC89A0E3C4E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8BC8759-0D99-4B38-8FFE-20B17AEBD52F}" type="pres">
      <dgm:prSet presAssocID="{F219FAC0-8094-4C88-A776-AC89A0E3C4ED}" presName="hierChild2" presStyleCnt="0"/>
      <dgm:spPr/>
    </dgm:pt>
    <dgm:pt modelId="{E30C2509-0788-43CB-A2F5-A9F6F26429B6}" type="pres">
      <dgm:prSet presAssocID="{1E083E27-C3D4-4F83-AC29-57183EFAFAD3}" presName="Name64" presStyleLbl="parChTrans1D2" presStyleIdx="0" presStyleCnt="4"/>
      <dgm:spPr/>
      <dgm:t>
        <a:bodyPr/>
        <a:lstStyle/>
        <a:p>
          <a:endParaRPr lang="ru-RU"/>
        </a:p>
      </dgm:t>
    </dgm:pt>
    <dgm:pt modelId="{2134D105-B838-4E5E-B33C-B4D25E4F816B}" type="pres">
      <dgm:prSet presAssocID="{9A44886C-66C6-4C51-8275-168EF30E04E4}" presName="hierRoot2" presStyleCnt="0">
        <dgm:presLayoutVars>
          <dgm:hierBranch val="init"/>
        </dgm:presLayoutVars>
      </dgm:prSet>
      <dgm:spPr/>
    </dgm:pt>
    <dgm:pt modelId="{C088374B-2EE4-476F-97E6-9125955CD031}" type="pres">
      <dgm:prSet presAssocID="{9A44886C-66C6-4C51-8275-168EF30E04E4}" presName="rootComposite" presStyleCnt="0"/>
      <dgm:spPr/>
    </dgm:pt>
    <dgm:pt modelId="{C59504A8-AC8D-4E1E-B2E6-BED326D9DEEF}" type="pres">
      <dgm:prSet presAssocID="{9A44886C-66C6-4C51-8275-168EF30E04E4}" presName="rootText" presStyleLbl="node2" presStyleIdx="0" presStyleCnt="4" custScaleX="323372" custScaleY="861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A6AF5F-74D7-457F-B1AF-C7122C972C24}" type="pres">
      <dgm:prSet presAssocID="{9A44886C-66C6-4C51-8275-168EF30E04E4}" presName="rootConnector" presStyleLbl="node2" presStyleIdx="0" presStyleCnt="4"/>
      <dgm:spPr/>
      <dgm:t>
        <a:bodyPr/>
        <a:lstStyle/>
        <a:p>
          <a:endParaRPr lang="ru-RU"/>
        </a:p>
      </dgm:t>
    </dgm:pt>
    <dgm:pt modelId="{AD424EF7-844F-4AC2-8977-5987766DF297}" type="pres">
      <dgm:prSet presAssocID="{9A44886C-66C6-4C51-8275-168EF30E04E4}" presName="hierChild4" presStyleCnt="0"/>
      <dgm:spPr/>
    </dgm:pt>
    <dgm:pt modelId="{8194779E-6CAA-4017-A1FC-E412F055E1B8}" type="pres">
      <dgm:prSet presAssocID="{9A44886C-66C6-4C51-8275-168EF30E04E4}" presName="hierChild5" presStyleCnt="0"/>
      <dgm:spPr/>
    </dgm:pt>
    <dgm:pt modelId="{89D31822-83B2-4AE0-A114-763F7CDE018F}" type="pres">
      <dgm:prSet presAssocID="{0FA7C19F-3F17-4DB2-911E-16DAF1BF9943}" presName="Name64" presStyleLbl="parChTrans1D2" presStyleIdx="1" presStyleCnt="4"/>
      <dgm:spPr/>
      <dgm:t>
        <a:bodyPr/>
        <a:lstStyle/>
        <a:p>
          <a:endParaRPr lang="ru-RU"/>
        </a:p>
      </dgm:t>
    </dgm:pt>
    <dgm:pt modelId="{37AAA8E6-324C-4F56-B554-A9788C31D587}" type="pres">
      <dgm:prSet presAssocID="{1845CFE0-86C3-4028-9E8A-7183996B9EDB}" presName="hierRoot2" presStyleCnt="0">
        <dgm:presLayoutVars>
          <dgm:hierBranch val="init"/>
        </dgm:presLayoutVars>
      </dgm:prSet>
      <dgm:spPr/>
    </dgm:pt>
    <dgm:pt modelId="{173C790B-7003-4909-86FD-37C79306F3B1}" type="pres">
      <dgm:prSet presAssocID="{1845CFE0-86C3-4028-9E8A-7183996B9EDB}" presName="rootComposite" presStyleCnt="0"/>
      <dgm:spPr/>
    </dgm:pt>
    <dgm:pt modelId="{EE62F598-B427-4C32-9E54-E799E0565568}" type="pres">
      <dgm:prSet presAssocID="{1845CFE0-86C3-4028-9E8A-7183996B9EDB}" presName="rootText" presStyleLbl="node2" presStyleIdx="1" presStyleCnt="4" custScaleX="324755" custScaleY="121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876DB6-2E5E-4147-8EC0-5C4C0E4096CE}" type="pres">
      <dgm:prSet presAssocID="{1845CFE0-86C3-4028-9E8A-7183996B9EDB}" presName="rootConnector" presStyleLbl="node2" presStyleIdx="1" presStyleCnt="4"/>
      <dgm:spPr/>
      <dgm:t>
        <a:bodyPr/>
        <a:lstStyle/>
        <a:p>
          <a:endParaRPr lang="ru-RU"/>
        </a:p>
      </dgm:t>
    </dgm:pt>
    <dgm:pt modelId="{28C7693C-DA4A-4089-947C-4963EB3BADDF}" type="pres">
      <dgm:prSet presAssocID="{1845CFE0-86C3-4028-9E8A-7183996B9EDB}" presName="hierChild4" presStyleCnt="0"/>
      <dgm:spPr/>
    </dgm:pt>
    <dgm:pt modelId="{3D8D0516-1080-42AD-A555-DB42FFCFE5CE}" type="pres">
      <dgm:prSet presAssocID="{1845CFE0-86C3-4028-9E8A-7183996B9EDB}" presName="hierChild5" presStyleCnt="0"/>
      <dgm:spPr/>
    </dgm:pt>
    <dgm:pt modelId="{EA76BA65-87E1-4363-89CB-E66EF5397F86}" type="pres">
      <dgm:prSet presAssocID="{13AA164D-65B3-4CFD-9427-3B77C88FD397}" presName="Name64" presStyleLbl="parChTrans1D2" presStyleIdx="2" presStyleCnt="4"/>
      <dgm:spPr/>
      <dgm:t>
        <a:bodyPr/>
        <a:lstStyle/>
        <a:p>
          <a:endParaRPr lang="ru-RU"/>
        </a:p>
      </dgm:t>
    </dgm:pt>
    <dgm:pt modelId="{25BD09C2-B91A-413B-9ADE-B5265812DA7D}" type="pres">
      <dgm:prSet presAssocID="{7304DCF3-20AA-4A34-997A-08163FBF799C}" presName="hierRoot2" presStyleCnt="0">
        <dgm:presLayoutVars>
          <dgm:hierBranch val="init"/>
        </dgm:presLayoutVars>
      </dgm:prSet>
      <dgm:spPr/>
    </dgm:pt>
    <dgm:pt modelId="{A974644B-29A9-4748-A171-AB0825C5E755}" type="pres">
      <dgm:prSet presAssocID="{7304DCF3-20AA-4A34-997A-08163FBF799C}" presName="rootComposite" presStyleCnt="0"/>
      <dgm:spPr/>
    </dgm:pt>
    <dgm:pt modelId="{A23F06FE-3E18-4E43-8A8B-FAC8595E1D4F}" type="pres">
      <dgm:prSet presAssocID="{7304DCF3-20AA-4A34-997A-08163FBF799C}" presName="rootText" presStyleLbl="node2" presStyleIdx="2" presStyleCnt="4" custScaleX="323647" custScaleY="1941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710F22-2696-4A19-9A03-8A566A534B29}" type="pres">
      <dgm:prSet presAssocID="{7304DCF3-20AA-4A34-997A-08163FBF799C}" presName="rootConnector" presStyleLbl="node2" presStyleIdx="2" presStyleCnt="4"/>
      <dgm:spPr/>
      <dgm:t>
        <a:bodyPr/>
        <a:lstStyle/>
        <a:p>
          <a:endParaRPr lang="ru-RU"/>
        </a:p>
      </dgm:t>
    </dgm:pt>
    <dgm:pt modelId="{D8571BC7-EFC7-4CC7-808E-A1C0A9D3ABDF}" type="pres">
      <dgm:prSet presAssocID="{7304DCF3-20AA-4A34-997A-08163FBF799C}" presName="hierChild4" presStyleCnt="0"/>
      <dgm:spPr/>
    </dgm:pt>
    <dgm:pt modelId="{579BD906-A4D7-4E2F-8B44-BA0F8E7225FA}" type="pres">
      <dgm:prSet presAssocID="{7304DCF3-20AA-4A34-997A-08163FBF799C}" presName="hierChild5" presStyleCnt="0"/>
      <dgm:spPr/>
    </dgm:pt>
    <dgm:pt modelId="{FF43E4F6-CF9D-4C9E-919D-3CB5EEA5B952}" type="pres">
      <dgm:prSet presAssocID="{7826200A-C4C1-4A7F-A183-C07563861E60}" presName="Name64" presStyleLbl="parChTrans1D2" presStyleIdx="3" presStyleCnt="4"/>
      <dgm:spPr/>
      <dgm:t>
        <a:bodyPr/>
        <a:lstStyle/>
        <a:p>
          <a:endParaRPr lang="ru-RU"/>
        </a:p>
      </dgm:t>
    </dgm:pt>
    <dgm:pt modelId="{85D6FF80-1E06-4C06-B1C8-B7E19BBE143A}" type="pres">
      <dgm:prSet presAssocID="{2512D95B-A266-4A3A-8E51-18B93826CAA5}" presName="hierRoot2" presStyleCnt="0">
        <dgm:presLayoutVars>
          <dgm:hierBranch val="init"/>
        </dgm:presLayoutVars>
      </dgm:prSet>
      <dgm:spPr/>
    </dgm:pt>
    <dgm:pt modelId="{86E1E481-3D41-49D0-AA18-FC92359E472D}" type="pres">
      <dgm:prSet presAssocID="{2512D95B-A266-4A3A-8E51-18B93826CAA5}" presName="rootComposite" presStyleCnt="0"/>
      <dgm:spPr/>
    </dgm:pt>
    <dgm:pt modelId="{D76218D0-AF32-477A-99A0-E4CCC5DD079F}" type="pres">
      <dgm:prSet presAssocID="{2512D95B-A266-4A3A-8E51-18B93826CAA5}" presName="rootText" presStyleLbl="node2" presStyleIdx="3" presStyleCnt="4" custScaleX="322054" custScaleY="2032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DC0E4B-42A3-4CDE-A8F9-BE3AB780707C}" type="pres">
      <dgm:prSet presAssocID="{2512D95B-A266-4A3A-8E51-18B93826CAA5}" presName="rootConnector" presStyleLbl="node2" presStyleIdx="3" presStyleCnt="4"/>
      <dgm:spPr/>
      <dgm:t>
        <a:bodyPr/>
        <a:lstStyle/>
        <a:p>
          <a:endParaRPr lang="ru-RU"/>
        </a:p>
      </dgm:t>
    </dgm:pt>
    <dgm:pt modelId="{3F1BEBBA-DCC9-4419-8D92-245A48F7D7BF}" type="pres">
      <dgm:prSet presAssocID="{2512D95B-A266-4A3A-8E51-18B93826CAA5}" presName="hierChild4" presStyleCnt="0"/>
      <dgm:spPr/>
    </dgm:pt>
    <dgm:pt modelId="{AB38155C-70D1-4D26-88BE-A091840E3F17}" type="pres">
      <dgm:prSet presAssocID="{2512D95B-A266-4A3A-8E51-18B93826CAA5}" presName="hierChild5" presStyleCnt="0"/>
      <dgm:spPr/>
    </dgm:pt>
    <dgm:pt modelId="{2551DB36-F2E8-4FC0-8EEE-A6F4A48E2643}" type="pres">
      <dgm:prSet presAssocID="{F219FAC0-8094-4C88-A776-AC89A0E3C4ED}" presName="hierChild3" presStyleCnt="0"/>
      <dgm:spPr/>
    </dgm:pt>
  </dgm:ptLst>
  <dgm:cxnLst>
    <dgm:cxn modelId="{460E6316-412A-45DF-BBAA-E8B2460EB215}" type="presOf" srcId="{9A44886C-66C6-4C51-8275-168EF30E04E4}" destId="{C59504A8-AC8D-4E1E-B2E6-BED326D9DEEF}" srcOrd="0" destOrd="0" presId="urn:microsoft.com/office/officeart/2009/3/layout/HorizontalOrganizationChart"/>
    <dgm:cxn modelId="{310DFE2E-E410-4635-9E36-988B95AEAFE3}" type="presOf" srcId="{608CA642-5D40-44BD-9B75-FF0666301BE0}" destId="{C556FB83-77D9-40E5-A953-C9936E04448B}" srcOrd="0" destOrd="0" presId="urn:microsoft.com/office/officeart/2009/3/layout/HorizontalOrganizationChart"/>
    <dgm:cxn modelId="{AC45B855-A694-4E92-90B5-CD62A8AB7ECF}" type="presOf" srcId="{1E083E27-C3D4-4F83-AC29-57183EFAFAD3}" destId="{E30C2509-0788-43CB-A2F5-A9F6F26429B6}" srcOrd="0" destOrd="0" presId="urn:microsoft.com/office/officeart/2009/3/layout/HorizontalOrganizationChart"/>
    <dgm:cxn modelId="{D257F25D-00FF-4D86-96D8-38B361FAB339}" type="presOf" srcId="{2512D95B-A266-4A3A-8E51-18B93826CAA5}" destId="{D76218D0-AF32-477A-99A0-E4CCC5DD079F}" srcOrd="0" destOrd="0" presId="urn:microsoft.com/office/officeart/2009/3/layout/HorizontalOrganizationChart"/>
    <dgm:cxn modelId="{5239FB7E-7B1A-4FF1-B4E5-55230759D019}" type="presOf" srcId="{1845CFE0-86C3-4028-9E8A-7183996B9EDB}" destId="{1C876DB6-2E5E-4147-8EC0-5C4C0E4096CE}" srcOrd="1" destOrd="0" presId="urn:microsoft.com/office/officeart/2009/3/layout/HorizontalOrganizationChart"/>
    <dgm:cxn modelId="{4C13B03B-3D47-43C3-A75D-31CC3C48ED80}" srcId="{F219FAC0-8094-4C88-A776-AC89A0E3C4ED}" destId="{1845CFE0-86C3-4028-9E8A-7183996B9EDB}" srcOrd="1" destOrd="0" parTransId="{0FA7C19F-3F17-4DB2-911E-16DAF1BF9943}" sibTransId="{14EA7D19-3151-4FAF-AE93-E84851C08335}"/>
    <dgm:cxn modelId="{14C7948A-E71D-4CD4-9BC7-1D2E07880E94}" srcId="{608CA642-5D40-44BD-9B75-FF0666301BE0}" destId="{F219FAC0-8094-4C88-A776-AC89A0E3C4ED}" srcOrd="0" destOrd="0" parTransId="{BF5250E4-E4B6-499E-BF0F-762F828A2672}" sibTransId="{4A11FB90-6E19-47F4-9FC5-31C8208E75CA}"/>
    <dgm:cxn modelId="{FB6A2A62-1F72-436C-9C32-93DDFE206E8C}" type="presOf" srcId="{F219FAC0-8094-4C88-A776-AC89A0E3C4ED}" destId="{79642EF7-1529-4AE6-BE97-DA5E7CD641E0}" srcOrd="0" destOrd="0" presId="urn:microsoft.com/office/officeart/2009/3/layout/HorizontalOrganizationChart"/>
    <dgm:cxn modelId="{CCA40A7A-253D-4FDA-9D59-9E1A7C0E6BC0}" type="presOf" srcId="{F219FAC0-8094-4C88-A776-AC89A0E3C4ED}" destId="{C6CA03BD-F3CD-4689-81F0-5E7832D02E8D}" srcOrd="1" destOrd="0" presId="urn:microsoft.com/office/officeart/2009/3/layout/HorizontalOrganizationChart"/>
    <dgm:cxn modelId="{271684BF-4CD3-467A-B04C-A951EB2D6E25}" srcId="{F219FAC0-8094-4C88-A776-AC89A0E3C4ED}" destId="{9A44886C-66C6-4C51-8275-168EF30E04E4}" srcOrd="0" destOrd="0" parTransId="{1E083E27-C3D4-4F83-AC29-57183EFAFAD3}" sibTransId="{DD49AFC2-BAD2-4FD2-A83B-6D2FB165FDE8}"/>
    <dgm:cxn modelId="{22973DAF-7D48-4B5C-A15C-3D373DDCE4EF}" type="presOf" srcId="{1845CFE0-86C3-4028-9E8A-7183996B9EDB}" destId="{EE62F598-B427-4C32-9E54-E799E0565568}" srcOrd="0" destOrd="0" presId="urn:microsoft.com/office/officeart/2009/3/layout/HorizontalOrganizationChart"/>
    <dgm:cxn modelId="{BDDC89D0-9C6B-4105-8ECF-8760551D1538}" type="presOf" srcId="{13AA164D-65B3-4CFD-9427-3B77C88FD397}" destId="{EA76BA65-87E1-4363-89CB-E66EF5397F86}" srcOrd="0" destOrd="0" presId="urn:microsoft.com/office/officeart/2009/3/layout/HorizontalOrganizationChart"/>
    <dgm:cxn modelId="{20F75909-D024-44AC-BBC9-D05EB28A080C}" type="presOf" srcId="{7304DCF3-20AA-4A34-997A-08163FBF799C}" destId="{A23F06FE-3E18-4E43-8A8B-FAC8595E1D4F}" srcOrd="0" destOrd="0" presId="urn:microsoft.com/office/officeart/2009/3/layout/HorizontalOrganizationChart"/>
    <dgm:cxn modelId="{497BDE18-BCD8-4F6B-A7B8-2D22AE9F86E3}" type="presOf" srcId="{7304DCF3-20AA-4A34-997A-08163FBF799C}" destId="{4B710F22-2696-4A19-9A03-8A566A534B29}" srcOrd="1" destOrd="0" presId="urn:microsoft.com/office/officeart/2009/3/layout/HorizontalOrganizationChart"/>
    <dgm:cxn modelId="{0B60F748-A301-4BCD-B9D8-2667538EFA81}" type="presOf" srcId="{9A44886C-66C6-4C51-8275-168EF30E04E4}" destId="{77A6AF5F-74D7-457F-B1AF-C7122C972C24}" srcOrd="1" destOrd="0" presId="urn:microsoft.com/office/officeart/2009/3/layout/HorizontalOrganizationChart"/>
    <dgm:cxn modelId="{4B745E27-6213-4E06-852F-7FD2C782E811}" srcId="{F219FAC0-8094-4C88-A776-AC89A0E3C4ED}" destId="{7304DCF3-20AA-4A34-997A-08163FBF799C}" srcOrd="2" destOrd="0" parTransId="{13AA164D-65B3-4CFD-9427-3B77C88FD397}" sibTransId="{94585221-E117-4035-B814-D1624A0F1C0B}"/>
    <dgm:cxn modelId="{24275053-9078-4DEC-A12A-C68021F93211}" type="presOf" srcId="{0FA7C19F-3F17-4DB2-911E-16DAF1BF9943}" destId="{89D31822-83B2-4AE0-A114-763F7CDE018F}" srcOrd="0" destOrd="0" presId="urn:microsoft.com/office/officeart/2009/3/layout/HorizontalOrganizationChart"/>
    <dgm:cxn modelId="{6C02E8CC-1DE9-4501-A351-3E7A1BE21F52}" srcId="{F219FAC0-8094-4C88-A776-AC89A0E3C4ED}" destId="{2512D95B-A266-4A3A-8E51-18B93826CAA5}" srcOrd="3" destOrd="0" parTransId="{7826200A-C4C1-4A7F-A183-C07563861E60}" sibTransId="{865DCED0-B38C-4728-BC8A-EDD364917CA6}"/>
    <dgm:cxn modelId="{15056DF4-1C0A-4DCE-8BC3-CD03BC10909B}" type="presOf" srcId="{7826200A-C4C1-4A7F-A183-C07563861E60}" destId="{FF43E4F6-CF9D-4C9E-919D-3CB5EEA5B952}" srcOrd="0" destOrd="0" presId="urn:microsoft.com/office/officeart/2009/3/layout/HorizontalOrganizationChart"/>
    <dgm:cxn modelId="{F7EC148C-D734-4844-B351-65078EC36635}" type="presOf" srcId="{2512D95B-A266-4A3A-8E51-18B93826CAA5}" destId="{A8DC0E4B-42A3-4CDE-A8F9-BE3AB780707C}" srcOrd="1" destOrd="0" presId="urn:microsoft.com/office/officeart/2009/3/layout/HorizontalOrganizationChart"/>
    <dgm:cxn modelId="{8EC048DC-0E10-47AD-8ED1-19F72E506E7B}" type="presParOf" srcId="{C556FB83-77D9-40E5-A953-C9936E04448B}" destId="{24C6A000-FC99-4C65-B636-CC7D4BB14A55}" srcOrd="0" destOrd="0" presId="urn:microsoft.com/office/officeart/2009/3/layout/HorizontalOrganizationChart"/>
    <dgm:cxn modelId="{A72DF097-7D13-4B14-87AE-E66E5080740D}" type="presParOf" srcId="{24C6A000-FC99-4C65-B636-CC7D4BB14A55}" destId="{317420AB-F206-47A5-BDC8-EE20C8A1778F}" srcOrd="0" destOrd="0" presId="urn:microsoft.com/office/officeart/2009/3/layout/HorizontalOrganizationChart"/>
    <dgm:cxn modelId="{A6E401AF-FA18-4D01-9A6B-9CDD57C7C9E2}" type="presParOf" srcId="{317420AB-F206-47A5-BDC8-EE20C8A1778F}" destId="{79642EF7-1529-4AE6-BE97-DA5E7CD641E0}" srcOrd="0" destOrd="0" presId="urn:microsoft.com/office/officeart/2009/3/layout/HorizontalOrganizationChart"/>
    <dgm:cxn modelId="{43B9DE63-F572-4D59-8AC6-85AF2967F190}" type="presParOf" srcId="{317420AB-F206-47A5-BDC8-EE20C8A1778F}" destId="{C6CA03BD-F3CD-4689-81F0-5E7832D02E8D}" srcOrd="1" destOrd="0" presId="urn:microsoft.com/office/officeart/2009/3/layout/HorizontalOrganizationChart"/>
    <dgm:cxn modelId="{93B0AEA4-2A79-4B09-8430-1A46C165D862}" type="presParOf" srcId="{24C6A000-FC99-4C65-B636-CC7D4BB14A55}" destId="{D8BC8759-0D99-4B38-8FFE-20B17AEBD52F}" srcOrd="1" destOrd="0" presId="urn:microsoft.com/office/officeart/2009/3/layout/HorizontalOrganizationChart"/>
    <dgm:cxn modelId="{AE9DEBCB-B4B3-47A2-A9EE-2D1C239D959A}" type="presParOf" srcId="{D8BC8759-0D99-4B38-8FFE-20B17AEBD52F}" destId="{E30C2509-0788-43CB-A2F5-A9F6F26429B6}" srcOrd="0" destOrd="0" presId="urn:microsoft.com/office/officeart/2009/3/layout/HorizontalOrganizationChart"/>
    <dgm:cxn modelId="{17737ABC-F221-478B-9F7A-56B0519679E5}" type="presParOf" srcId="{D8BC8759-0D99-4B38-8FFE-20B17AEBD52F}" destId="{2134D105-B838-4E5E-B33C-B4D25E4F816B}" srcOrd="1" destOrd="0" presId="urn:microsoft.com/office/officeart/2009/3/layout/HorizontalOrganizationChart"/>
    <dgm:cxn modelId="{AE9076E0-84C4-4278-A8A8-259ADD143A9A}" type="presParOf" srcId="{2134D105-B838-4E5E-B33C-B4D25E4F816B}" destId="{C088374B-2EE4-476F-97E6-9125955CD031}" srcOrd="0" destOrd="0" presId="urn:microsoft.com/office/officeart/2009/3/layout/HorizontalOrganizationChart"/>
    <dgm:cxn modelId="{5DE4889E-1FC8-4A56-9A0D-EBDD71574E0C}" type="presParOf" srcId="{C088374B-2EE4-476F-97E6-9125955CD031}" destId="{C59504A8-AC8D-4E1E-B2E6-BED326D9DEEF}" srcOrd="0" destOrd="0" presId="urn:microsoft.com/office/officeart/2009/3/layout/HorizontalOrganizationChart"/>
    <dgm:cxn modelId="{B4C72DD5-C313-463D-9EEF-C9FDF0BB8C98}" type="presParOf" srcId="{C088374B-2EE4-476F-97E6-9125955CD031}" destId="{77A6AF5F-74D7-457F-B1AF-C7122C972C24}" srcOrd="1" destOrd="0" presId="urn:microsoft.com/office/officeart/2009/3/layout/HorizontalOrganizationChart"/>
    <dgm:cxn modelId="{5CC2E477-068F-41AF-9002-D26EC0695D68}" type="presParOf" srcId="{2134D105-B838-4E5E-B33C-B4D25E4F816B}" destId="{AD424EF7-844F-4AC2-8977-5987766DF297}" srcOrd="1" destOrd="0" presId="urn:microsoft.com/office/officeart/2009/3/layout/HorizontalOrganizationChart"/>
    <dgm:cxn modelId="{9423A390-B636-441A-8130-A09F8EB2F933}" type="presParOf" srcId="{2134D105-B838-4E5E-B33C-B4D25E4F816B}" destId="{8194779E-6CAA-4017-A1FC-E412F055E1B8}" srcOrd="2" destOrd="0" presId="urn:microsoft.com/office/officeart/2009/3/layout/HorizontalOrganizationChart"/>
    <dgm:cxn modelId="{3D37236D-9E0C-4725-8C0A-A3423471D4CD}" type="presParOf" srcId="{D8BC8759-0D99-4B38-8FFE-20B17AEBD52F}" destId="{89D31822-83B2-4AE0-A114-763F7CDE018F}" srcOrd="2" destOrd="0" presId="urn:microsoft.com/office/officeart/2009/3/layout/HorizontalOrganizationChart"/>
    <dgm:cxn modelId="{6DE5EC47-98DE-402E-A445-22827883E302}" type="presParOf" srcId="{D8BC8759-0D99-4B38-8FFE-20B17AEBD52F}" destId="{37AAA8E6-324C-4F56-B554-A9788C31D587}" srcOrd="3" destOrd="0" presId="urn:microsoft.com/office/officeart/2009/3/layout/HorizontalOrganizationChart"/>
    <dgm:cxn modelId="{3E4C5642-47F7-4056-99B5-83072248BFFE}" type="presParOf" srcId="{37AAA8E6-324C-4F56-B554-A9788C31D587}" destId="{173C790B-7003-4909-86FD-37C79306F3B1}" srcOrd="0" destOrd="0" presId="urn:microsoft.com/office/officeart/2009/3/layout/HorizontalOrganizationChart"/>
    <dgm:cxn modelId="{50934261-8CE5-40E7-B774-DAF86F2EAF57}" type="presParOf" srcId="{173C790B-7003-4909-86FD-37C79306F3B1}" destId="{EE62F598-B427-4C32-9E54-E799E0565568}" srcOrd="0" destOrd="0" presId="urn:microsoft.com/office/officeart/2009/3/layout/HorizontalOrganizationChart"/>
    <dgm:cxn modelId="{3A813BA3-5EF0-4674-BDF8-D10158633B19}" type="presParOf" srcId="{173C790B-7003-4909-86FD-37C79306F3B1}" destId="{1C876DB6-2E5E-4147-8EC0-5C4C0E4096CE}" srcOrd="1" destOrd="0" presId="urn:microsoft.com/office/officeart/2009/3/layout/HorizontalOrganizationChart"/>
    <dgm:cxn modelId="{81EA9CDB-F2E0-4415-97BE-317515283502}" type="presParOf" srcId="{37AAA8E6-324C-4F56-B554-A9788C31D587}" destId="{28C7693C-DA4A-4089-947C-4963EB3BADDF}" srcOrd="1" destOrd="0" presId="urn:microsoft.com/office/officeart/2009/3/layout/HorizontalOrganizationChart"/>
    <dgm:cxn modelId="{29949470-5FE3-4EE0-A203-D973D5775272}" type="presParOf" srcId="{37AAA8E6-324C-4F56-B554-A9788C31D587}" destId="{3D8D0516-1080-42AD-A555-DB42FFCFE5CE}" srcOrd="2" destOrd="0" presId="urn:microsoft.com/office/officeart/2009/3/layout/HorizontalOrganizationChart"/>
    <dgm:cxn modelId="{2388AC78-AC57-479C-A7FE-686840E71AA2}" type="presParOf" srcId="{D8BC8759-0D99-4B38-8FFE-20B17AEBD52F}" destId="{EA76BA65-87E1-4363-89CB-E66EF5397F86}" srcOrd="4" destOrd="0" presId="urn:microsoft.com/office/officeart/2009/3/layout/HorizontalOrganizationChart"/>
    <dgm:cxn modelId="{797F03EA-E304-42FE-8837-DF5459C0DF24}" type="presParOf" srcId="{D8BC8759-0D99-4B38-8FFE-20B17AEBD52F}" destId="{25BD09C2-B91A-413B-9ADE-B5265812DA7D}" srcOrd="5" destOrd="0" presId="urn:microsoft.com/office/officeart/2009/3/layout/HorizontalOrganizationChart"/>
    <dgm:cxn modelId="{2475F709-BF4A-4AEB-871D-82575649C511}" type="presParOf" srcId="{25BD09C2-B91A-413B-9ADE-B5265812DA7D}" destId="{A974644B-29A9-4748-A171-AB0825C5E755}" srcOrd="0" destOrd="0" presId="urn:microsoft.com/office/officeart/2009/3/layout/HorizontalOrganizationChart"/>
    <dgm:cxn modelId="{8FBB7500-63E2-4E0F-9F3D-A3CC135E5817}" type="presParOf" srcId="{A974644B-29A9-4748-A171-AB0825C5E755}" destId="{A23F06FE-3E18-4E43-8A8B-FAC8595E1D4F}" srcOrd="0" destOrd="0" presId="urn:microsoft.com/office/officeart/2009/3/layout/HorizontalOrganizationChart"/>
    <dgm:cxn modelId="{7A3973F2-1B60-4E17-9246-7D75A4F89F7A}" type="presParOf" srcId="{A974644B-29A9-4748-A171-AB0825C5E755}" destId="{4B710F22-2696-4A19-9A03-8A566A534B29}" srcOrd="1" destOrd="0" presId="urn:microsoft.com/office/officeart/2009/3/layout/HorizontalOrganizationChart"/>
    <dgm:cxn modelId="{45B62BE5-DD7A-47FA-9DFF-C2B9D441A0F3}" type="presParOf" srcId="{25BD09C2-B91A-413B-9ADE-B5265812DA7D}" destId="{D8571BC7-EFC7-4CC7-808E-A1C0A9D3ABDF}" srcOrd="1" destOrd="0" presId="urn:microsoft.com/office/officeart/2009/3/layout/HorizontalOrganizationChart"/>
    <dgm:cxn modelId="{0FE216C8-DF6C-472B-8A54-1F7655B2CF64}" type="presParOf" srcId="{25BD09C2-B91A-413B-9ADE-B5265812DA7D}" destId="{579BD906-A4D7-4E2F-8B44-BA0F8E7225FA}" srcOrd="2" destOrd="0" presId="urn:microsoft.com/office/officeart/2009/3/layout/HorizontalOrganizationChart"/>
    <dgm:cxn modelId="{F9DEF547-0C5A-485E-A15C-006EF177898E}" type="presParOf" srcId="{D8BC8759-0D99-4B38-8FFE-20B17AEBD52F}" destId="{FF43E4F6-CF9D-4C9E-919D-3CB5EEA5B952}" srcOrd="6" destOrd="0" presId="urn:microsoft.com/office/officeart/2009/3/layout/HorizontalOrganizationChart"/>
    <dgm:cxn modelId="{DAFC98FA-6413-47F7-8531-B9C722BC214E}" type="presParOf" srcId="{D8BC8759-0D99-4B38-8FFE-20B17AEBD52F}" destId="{85D6FF80-1E06-4C06-B1C8-B7E19BBE143A}" srcOrd="7" destOrd="0" presId="urn:microsoft.com/office/officeart/2009/3/layout/HorizontalOrganizationChart"/>
    <dgm:cxn modelId="{CD6F1C47-5980-4735-96C9-6E411E25E55D}" type="presParOf" srcId="{85D6FF80-1E06-4C06-B1C8-B7E19BBE143A}" destId="{86E1E481-3D41-49D0-AA18-FC92359E472D}" srcOrd="0" destOrd="0" presId="urn:microsoft.com/office/officeart/2009/3/layout/HorizontalOrganizationChart"/>
    <dgm:cxn modelId="{69614FE6-53EF-4248-85D4-09E914E74CEB}" type="presParOf" srcId="{86E1E481-3D41-49D0-AA18-FC92359E472D}" destId="{D76218D0-AF32-477A-99A0-E4CCC5DD079F}" srcOrd="0" destOrd="0" presId="urn:microsoft.com/office/officeart/2009/3/layout/HorizontalOrganizationChart"/>
    <dgm:cxn modelId="{5E711A86-34CB-4E0B-B642-ADE850F9F32B}" type="presParOf" srcId="{86E1E481-3D41-49D0-AA18-FC92359E472D}" destId="{A8DC0E4B-42A3-4CDE-A8F9-BE3AB780707C}" srcOrd="1" destOrd="0" presId="urn:microsoft.com/office/officeart/2009/3/layout/HorizontalOrganizationChart"/>
    <dgm:cxn modelId="{451ABA0D-3B00-4EBE-972B-1D0FA444E39D}" type="presParOf" srcId="{85D6FF80-1E06-4C06-B1C8-B7E19BBE143A}" destId="{3F1BEBBA-DCC9-4419-8D92-245A48F7D7BF}" srcOrd="1" destOrd="0" presId="urn:microsoft.com/office/officeart/2009/3/layout/HorizontalOrganizationChart"/>
    <dgm:cxn modelId="{104742EA-ABBE-48F7-8411-3125CFEC4D6D}" type="presParOf" srcId="{85D6FF80-1E06-4C06-B1C8-B7E19BBE143A}" destId="{AB38155C-70D1-4D26-88BE-A091840E3F17}" srcOrd="2" destOrd="0" presId="urn:microsoft.com/office/officeart/2009/3/layout/HorizontalOrganizationChart"/>
    <dgm:cxn modelId="{2C30D399-B320-4C44-B320-D2B2B0719653}" type="presParOf" srcId="{24C6A000-FC99-4C65-B636-CC7D4BB14A55}" destId="{2551DB36-F2E8-4FC0-8EEE-A6F4A48E2643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3E4F6-CF9D-4C9E-919D-3CB5EEA5B952}">
      <dsp:nvSpPr>
        <dsp:cNvPr id="0" name=""/>
        <dsp:cNvSpPr/>
      </dsp:nvSpPr>
      <dsp:spPr>
        <a:xfrm>
          <a:off x="3711595" y="2952751"/>
          <a:ext cx="480993" cy="1979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959" y="0"/>
              </a:lnTo>
              <a:lnTo>
                <a:pt x="241959" y="1979990"/>
              </a:lnTo>
              <a:lnTo>
                <a:pt x="480993" y="197999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6BA65-87E1-4363-89CB-E66EF5397F86}">
      <dsp:nvSpPr>
        <dsp:cNvPr id="0" name=""/>
        <dsp:cNvSpPr/>
      </dsp:nvSpPr>
      <dsp:spPr>
        <a:xfrm>
          <a:off x="3711595" y="2952751"/>
          <a:ext cx="480993" cy="23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959" y="0"/>
              </a:lnTo>
              <a:lnTo>
                <a:pt x="241959" y="232500"/>
              </a:lnTo>
              <a:lnTo>
                <a:pt x="480993" y="23250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31822-83B2-4AE0-A114-763F7CDE018F}">
      <dsp:nvSpPr>
        <dsp:cNvPr id="0" name=""/>
        <dsp:cNvSpPr/>
      </dsp:nvSpPr>
      <dsp:spPr>
        <a:xfrm>
          <a:off x="3711595" y="1735016"/>
          <a:ext cx="480993" cy="1217735"/>
        </a:xfrm>
        <a:custGeom>
          <a:avLst/>
          <a:gdLst/>
          <a:ahLst/>
          <a:cxnLst/>
          <a:rect l="0" t="0" r="0" b="0"/>
          <a:pathLst>
            <a:path>
              <a:moveTo>
                <a:pt x="0" y="1217735"/>
              </a:moveTo>
              <a:lnTo>
                <a:pt x="241959" y="1217735"/>
              </a:lnTo>
              <a:lnTo>
                <a:pt x="241959" y="0"/>
              </a:lnTo>
              <a:lnTo>
                <a:pt x="480993" y="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C2509-0788-43CB-A2F5-A9F6F26429B6}">
      <dsp:nvSpPr>
        <dsp:cNvPr id="0" name=""/>
        <dsp:cNvSpPr/>
      </dsp:nvSpPr>
      <dsp:spPr>
        <a:xfrm>
          <a:off x="3711595" y="678333"/>
          <a:ext cx="480993" cy="2274418"/>
        </a:xfrm>
        <a:custGeom>
          <a:avLst/>
          <a:gdLst/>
          <a:ahLst/>
          <a:cxnLst/>
          <a:rect l="0" t="0" r="0" b="0"/>
          <a:pathLst>
            <a:path>
              <a:moveTo>
                <a:pt x="0" y="2274418"/>
              </a:moveTo>
              <a:lnTo>
                <a:pt x="241959" y="2274418"/>
              </a:lnTo>
              <a:lnTo>
                <a:pt x="241959" y="0"/>
              </a:lnTo>
              <a:lnTo>
                <a:pt x="480993" y="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42EF7-1529-4AE6-BE97-DA5E7CD641E0}">
      <dsp:nvSpPr>
        <dsp:cNvPr id="0" name=""/>
        <dsp:cNvSpPr/>
      </dsp:nvSpPr>
      <dsp:spPr>
        <a:xfrm>
          <a:off x="0" y="721926"/>
          <a:ext cx="3711595" cy="4461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Нормативная база</a:t>
          </a:r>
          <a:endParaRPr lang="ru-RU" sz="4400" b="1" kern="1200" dirty="0"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721926"/>
        <a:ext cx="3711595" cy="4461649"/>
      </dsp:txXfrm>
    </dsp:sp>
    <dsp:sp modelId="{C59504A8-AC8D-4E1E-B2E6-BED326D9DEEF}">
      <dsp:nvSpPr>
        <dsp:cNvPr id="0" name=""/>
        <dsp:cNvSpPr/>
      </dsp:nvSpPr>
      <dsp:spPr>
        <a:xfrm>
          <a:off x="4192589" y="364195"/>
          <a:ext cx="7729680" cy="6282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29 декабря 2012 года N 273-ФЗ «Об образовании в Российской Федерации»</a:t>
          </a:r>
          <a:endParaRPr lang="ru-RU" sz="1600" kern="1200" dirty="0"/>
        </a:p>
      </dsp:txBody>
      <dsp:txXfrm>
        <a:off x="4192589" y="364195"/>
        <a:ext cx="7729680" cy="628275"/>
      </dsp:txXfrm>
    </dsp:sp>
    <dsp:sp modelId="{EE62F598-B427-4C32-9E54-E799E0565568}">
      <dsp:nvSpPr>
        <dsp:cNvPr id="0" name=""/>
        <dsp:cNvSpPr/>
      </dsp:nvSpPr>
      <dsp:spPr>
        <a:xfrm>
          <a:off x="4192589" y="1291263"/>
          <a:ext cx="7762739" cy="8875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ru-RU" sz="1600" kern="1200" dirty="0"/>
        </a:p>
      </dsp:txBody>
      <dsp:txXfrm>
        <a:off x="4192589" y="1291263"/>
        <a:ext cx="7762739" cy="887505"/>
      </dsp:txXfrm>
    </dsp:sp>
    <dsp:sp modelId="{A23F06FE-3E18-4E43-8A8B-FAC8595E1D4F}">
      <dsp:nvSpPr>
        <dsp:cNvPr id="0" name=""/>
        <dsp:cNvSpPr/>
      </dsp:nvSpPr>
      <dsp:spPr>
        <a:xfrm>
          <a:off x="4192589" y="2477560"/>
          <a:ext cx="7736254" cy="14153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192589" y="2477560"/>
        <a:ext cx="7736254" cy="1415383"/>
      </dsp:txXfrm>
    </dsp:sp>
    <dsp:sp modelId="{D76218D0-AF32-477A-99A0-E4CCC5DD079F}">
      <dsp:nvSpPr>
        <dsp:cNvPr id="0" name=""/>
        <dsp:cNvSpPr/>
      </dsp:nvSpPr>
      <dsp:spPr>
        <a:xfrm>
          <a:off x="4192589" y="4191736"/>
          <a:ext cx="7698176" cy="14820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ru-RU" sz="1600" kern="1200" dirty="0"/>
        </a:p>
      </dsp:txBody>
      <dsp:txXfrm>
        <a:off x="4192589" y="4191736"/>
        <a:ext cx="7698176" cy="1482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CF1BF-EB53-4328-9550-DD5CA6446CA3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AC70A-E252-41CF-ABA6-B92A7687E8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0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E028B-25DC-44FD-B905-B83EB91DFCC1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1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758-3407-46A2-9C4A-1CB06D20A640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09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A95D-CE2F-4FB1-BC13-5879949FB6DB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92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A2F1-6709-4929-92A7-D53756CB76A3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8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7FFF-DC0C-446B-B7E5-B12D5BA656A6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93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2207-6D65-4EE6-8C89-D87B8249621B}" type="datetime1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65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ADAAA-A1EB-4872-9351-749D4021B5F0}" type="datetime1">
              <a:rPr lang="ru-RU" smtClean="0"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0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F1971-7058-4D08-837E-05A5AC7BE360}" type="datetime1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1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0B9B-BFA9-4433-9491-100FEF21DB0F}" type="datetime1">
              <a:rPr lang="ru-RU" smtClean="0"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99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1D3A-2EE6-48FD-A2DB-329C9A5918EE}" type="datetime1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1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6311-71D8-4F18-9A6E-71A446124932}" type="datetime1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862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C942F-A988-483A-853B-FD53299EAB03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3B92B-C256-42A3-9659-531F354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03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guk.mil.ru/Uchastnikam-SVO/spravk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182CD-33D8-6095-3144-65ADB1860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27CA06-6034-1936-604A-543DD714FBA8}"/>
              </a:ext>
            </a:extLst>
          </p:cNvPr>
          <p:cNvSpPr txBox="1"/>
          <p:nvPr/>
        </p:nvSpPr>
        <p:spPr>
          <a:xfrm>
            <a:off x="3196045" y="1217646"/>
            <a:ext cx="78464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на обучение по образовательным программам среднего профессионального образования в первоочередном порядке (процедура, документы-основания, зачисление в две очереди, формирование личного дела)</a:t>
            </a:r>
            <a:endParaRPr lang="ru-RU" sz="3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CE9837-C117-3DE0-A637-11355DF555DB}"/>
              </a:ext>
            </a:extLst>
          </p:cNvPr>
          <p:cNvSpPr txBox="1"/>
          <p:nvPr/>
        </p:nvSpPr>
        <p:spPr>
          <a:xfrm>
            <a:off x="6597930" y="4847601"/>
            <a:ext cx="5594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ОГАПОУ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«Белгородский техникум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Косухина Оксана Владимировна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DC82A6-44A6-9CDB-8892-123552CA9346}"/>
              </a:ext>
            </a:extLst>
          </p:cNvPr>
          <p:cNvSpPr txBox="1"/>
          <p:nvPr/>
        </p:nvSpPr>
        <p:spPr>
          <a:xfrm>
            <a:off x="2760133" y="6316133"/>
            <a:ext cx="651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D47F2B66-B5DD-6C3F-9044-DB8495E04B78}"/>
              </a:ext>
            </a:extLst>
          </p:cNvPr>
          <p:cNvPicPr/>
          <p:nvPr/>
        </p:nvPicPr>
        <p:blipFill>
          <a:blip r:embed="rId2">
            <a:alphaModFix/>
          </a:blip>
          <a:stretch/>
        </p:blipFill>
        <p:spPr>
          <a:xfrm>
            <a:off x="156754" y="13927"/>
            <a:ext cx="2382457" cy="2238306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1219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3DF3882B-CE3A-3D97-663A-4EA15D10AE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9016732"/>
              </p:ext>
            </p:extLst>
          </p:nvPr>
        </p:nvGraphicFramePr>
        <p:xfrm>
          <a:off x="116873" y="410028"/>
          <a:ext cx="11958254" cy="603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4" descr="Picture background">
            <a:extLst>
              <a:ext uri="{FF2B5EF4-FFF2-40B4-BE49-F238E27FC236}">
                <a16:creationId xmlns:a16="http://schemas.microsoft.com/office/drawing/2014/main" id="{4DDA0D30-FA71-62E9-51AA-94C936CA9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73" y="1385265"/>
            <a:ext cx="1216572" cy="121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4328159" y="1770840"/>
            <a:ext cx="7746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Приказ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РФ от 2 сентября 2020 г. № 457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приема на обучение по образовательным программам среднего профессионального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8159" y="3005453"/>
            <a:ext cx="7746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Приказ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28.10.2024 № 750 «О внесении изменений в Порядок приема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образовательным программам среднего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образования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утвержденный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Министерства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 сентября 2020 г. № 457»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28159" y="4584462"/>
            <a:ext cx="7654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Разъяснения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по порядку приема на обучение по образовательным программам среднего Профессионального образования с учетом пункта 7 статьи 1 Федерального закона от 25 декабря 2023 г. N 685-ФЗ «О внесении изменений в федеральный закон «Об образовании в Российской Федерации» и статьи 2 федерального закона "О внесении изменений в федеральный закон «Об образовании в российской федерации»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61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779472" y="539541"/>
            <a:ext cx="3696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Первоочередное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18931" y="539540"/>
            <a:ext cx="4341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409" y="820783"/>
            <a:ext cx="2181225" cy="21336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3840" y="334180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Абитуриентов с первоочередным правом на зачисление принимают вне конкурса — при условии успешной сдачи вступительных испытаний, если они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«Об образовании в РФ»,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71, ч. 5.1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43155" y="437896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Абитуриентов с преимущественным правом на зачисление принимают после тех, кто обладает первоочередным правом, — при условии успешной сдачи вступительных испытаний, если они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«Об образовании»,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71, ч. 7</a:t>
            </a:r>
          </a:p>
        </p:txBody>
      </p:sp>
    </p:spTree>
    <p:extLst>
      <p:ext uri="{BB962C8B-B14F-4D97-AF65-F5344CB8AC3E}">
        <p14:creationId xmlns:p14="http://schemas.microsoft.com/office/powerpoint/2010/main" val="406164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775060" y="474214"/>
            <a:ext cx="102499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1) Герои Российской Федерации, лица, награжденные тремя орденами Мужества;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1667" y="977173"/>
            <a:ext cx="11190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2)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Граждане, проходящие (проходившие) военную службу в Вооруженных Силах Российской Федерации, граждане, проходящие (проходившие) военную службу (службу) в войсках национальной гвардии Российской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Федерации…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5060" y="1895630"/>
            <a:ext cx="110163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3)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Граждане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, призванные на военную службу по мобилизации в Вооруженные Силы Российской Федерации, граждане, заключившие контракт о добровольном содействии в выполнении задач, возложенных на Вооруженные Силы Российской Федерации или войска национальной гвардии Российской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Федерации…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5060" y="2829532"/>
            <a:ext cx="109379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4)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Лица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, принимавшие в соответствии с решениями органов государственной власти Донецкой Народной Республики, Луганской Народной Республики участие в боевых действиях в составе Вооруженных Сил Донецкой Народной Республики, Народной милиции Луганской Народной Республики, воинских формирований и органов Донецкой Народной Республики и Луганской Народной Республики начиная с 11 мая 2014;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5060" y="3934119"/>
            <a:ext cx="43127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5)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Дети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лиц, указанных в пунктах 2 - 4;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5060" y="4296062"/>
            <a:ext cx="113037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6)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Дети военнослужащих, сотрудников федеральных органов исполнительной власти и федеральных государственных органов, в которых федеральным законом предусмотрена военная служба, сотрудников органов внутренних дел Российской Федерации, сотрудников уголовно-исполнительной системы Российской Федерации, направленных в другие государства органами государственной власти Российской Федерации и принимавших участие в боевых действиях при исполнении служебных обязанностей в этих государствах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7259" y="5630018"/>
            <a:ext cx="112783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Дети медицинских работников, умерших в результате инфицирования новой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коронавирусной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инфекцией (COVID-19) при исполнении ими трудовых обязанностей, по основным профессиональным образовательным программам медицинского образования и фармацевтического образования.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03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44139" y="688782"/>
            <a:ext cx="105286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граждан на зачисление в образовательную организацию в первоочередном порядке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40209" y="2170356"/>
            <a:ext cx="6672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Справки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об участии в специальной военной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операции;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40209" y="2774767"/>
            <a:ext cx="110776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Российской Федерации и удостоверение к государственной награде Российской Федерации, которые выдаются лицам в случае присвоения высшего звания Российской Федерации и при вручении государственной награды Российской Федерации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ордена Мужества.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36471" y="4768419"/>
            <a:ext cx="50043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Акт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 случае профессионального заболевания 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506471" y="5624700"/>
            <a:ext cx="3178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смерти </a:t>
            </a:r>
          </a:p>
        </p:txBody>
      </p:sp>
    </p:spTree>
    <p:extLst>
      <p:ext uri="{BB962C8B-B14F-4D97-AF65-F5344CB8AC3E}">
        <p14:creationId xmlns:p14="http://schemas.microsoft.com/office/powerpoint/2010/main" val="363637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74" y="775620"/>
            <a:ext cx="5710076" cy="320475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6274" y="216986"/>
            <a:ext cx="4397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guk.mil.ru/Uchastnikam-SVO/spravka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2033" y="863317"/>
            <a:ext cx="4045735" cy="57503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8099" y="2673532"/>
            <a:ext cx="3194506" cy="408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44139" y="688782"/>
            <a:ext cx="105286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документов, которыми подтверждается родство в целях соблюдения права на зачисление на обучение по образовательным программам среднего профессионального образования в первоочередном порядке абитуриентов, чьи родители являются участниками специальной военной операции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40209" y="2170356"/>
            <a:ext cx="37206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Свидетельством о рождении;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40209" y="2774767"/>
            <a:ext cx="110776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об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усыновлении;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0209" y="3498274"/>
            <a:ext cx="52591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об установлении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отцовства.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1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6C69-4D2E-E83F-22A0-C5F6E1A5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938663" y="0"/>
            <a:ext cx="2380180" cy="433973"/>
            <a:chOff x="9930351" y="161447"/>
            <a:chExt cx="2380180" cy="4339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168462" y="185053"/>
              <a:ext cx="214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ОГАПОУ «Белгородский техникум общественного питания»</a:t>
              </a:r>
            </a:p>
          </p:txBody>
        </p:sp>
        <p:pic>
          <p:nvPicPr>
            <p:cNvPr id="6" name="Picture 10" descr="название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98"/>
            <a:stretch/>
          </p:blipFill>
          <p:spPr bwMode="auto">
            <a:xfrm>
              <a:off x="9930351" y="161447"/>
              <a:ext cx="476223" cy="433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888275" y="2804964"/>
            <a:ext cx="105286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7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678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Г. Баранова</dc:creator>
  <cp:lastModifiedBy>xxx</cp:lastModifiedBy>
  <cp:revision>71</cp:revision>
  <cp:lastPrinted>2024-10-22T12:01:27Z</cp:lastPrinted>
  <dcterms:created xsi:type="dcterms:W3CDTF">2024-10-22T09:59:05Z</dcterms:created>
  <dcterms:modified xsi:type="dcterms:W3CDTF">2025-03-26T22:07:03Z</dcterms:modified>
</cp:coreProperties>
</file>