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0"/>
  </p:notesMasterIdLst>
  <p:sldIdLst>
    <p:sldId id="256" r:id="rId2"/>
    <p:sldId id="285" r:id="rId3"/>
    <p:sldId id="286" r:id="rId4"/>
    <p:sldId id="287" r:id="rId5"/>
    <p:sldId id="288" r:id="rId6"/>
    <p:sldId id="289" r:id="rId7"/>
    <p:sldId id="290" r:id="rId8"/>
    <p:sldId id="291" r:id="rId9"/>
  </p:sldIdLst>
  <p:sldSz cx="12192000" cy="6858000"/>
  <p:notesSz cx="6797675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1815"/>
    <a:srgbClr val="0068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7" d="100"/>
          <a:sy n="57" d="100"/>
        </p:scale>
        <p:origin x="-1224" y="-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7547D1-AC5F-47C2-A6EB-1565F8707018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B01C84FA-B2E3-4692-A248-79C6B0988792}">
      <dgm:prSet phldrT="[Текст]"/>
      <dgm:spPr/>
      <dgm:t>
        <a:bodyPr/>
        <a:lstStyle/>
        <a:p>
          <a:endParaRPr lang="ru-RU" b="1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Студент колледжа</a:t>
          </a:r>
          <a:endParaRPr lang="ru-RU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0F99F3-823C-499D-9203-7E1065109A27}" type="parTrans" cxnId="{0716CAAA-F24B-416D-B0CC-E7CE66EE07D7}">
      <dgm:prSet/>
      <dgm:spPr/>
      <dgm:t>
        <a:bodyPr/>
        <a:lstStyle/>
        <a:p>
          <a:endParaRPr lang="ru-RU"/>
        </a:p>
      </dgm:t>
    </dgm:pt>
    <dgm:pt modelId="{9B4FB7D5-8329-4421-ADB0-8C5CC6FE2C90}" type="sibTrans" cxnId="{0716CAAA-F24B-416D-B0CC-E7CE66EE07D7}">
      <dgm:prSet/>
      <dgm:spPr/>
      <dgm:t>
        <a:bodyPr/>
        <a:lstStyle/>
        <a:p>
          <a:endParaRPr lang="ru-RU"/>
        </a:p>
      </dgm:t>
    </dgm:pt>
    <dgm:pt modelId="{E85152BD-75E2-4558-9B76-9E59323380F4}">
      <dgm:prSet phldrT="[Текст]"/>
      <dgm:spPr/>
      <dgm:t>
        <a:bodyPr/>
        <a:lstStyle/>
        <a:p>
          <a:endParaRPr lang="ru-RU" b="1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b="1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Студент вуза</a:t>
          </a:r>
          <a:endParaRPr lang="ru-RU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8AD546-B618-4047-8A53-54FF2484F80A}" type="parTrans" cxnId="{93F1F7DB-46E2-443C-9F7F-84FC00F2E5D7}">
      <dgm:prSet/>
      <dgm:spPr/>
      <dgm:t>
        <a:bodyPr/>
        <a:lstStyle/>
        <a:p>
          <a:endParaRPr lang="ru-RU"/>
        </a:p>
      </dgm:t>
    </dgm:pt>
    <dgm:pt modelId="{509A79D5-69E1-4858-895C-DB354BD1A2B6}" type="sibTrans" cxnId="{93F1F7DB-46E2-443C-9F7F-84FC00F2E5D7}">
      <dgm:prSet/>
      <dgm:spPr/>
      <dgm:t>
        <a:bodyPr/>
        <a:lstStyle/>
        <a:p>
          <a:endParaRPr lang="ru-RU"/>
        </a:p>
      </dgm:t>
    </dgm:pt>
    <dgm:pt modelId="{1FB8DF95-4DDD-4923-9EDE-7BA37E3A4F17}">
      <dgm:prSet phldrT="[Текст]"/>
      <dgm:spPr/>
      <dgm:t>
        <a:bodyPr/>
        <a:lstStyle/>
        <a:p>
          <a:endParaRPr lang="ru-RU" dirty="0" smtClean="0"/>
        </a:p>
        <a:p>
          <a:endParaRPr lang="ru-RU" b="1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Практикант</a:t>
          </a:r>
          <a:r>
            <a:rPr lang="ru-RU" dirty="0" smtClean="0"/>
            <a:t> </a:t>
          </a:r>
          <a:endParaRPr lang="ru-RU" dirty="0"/>
        </a:p>
      </dgm:t>
    </dgm:pt>
    <dgm:pt modelId="{092402E7-6F43-40EE-BEAD-E431C12D26DB}" type="parTrans" cxnId="{D9EE65C2-5F51-4D68-B824-69DD5F8B7750}">
      <dgm:prSet/>
      <dgm:spPr/>
      <dgm:t>
        <a:bodyPr/>
        <a:lstStyle/>
        <a:p>
          <a:endParaRPr lang="ru-RU"/>
        </a:p>
      </dgm:t>
    </dgm:pt>
    <dgm:pt modelId="{D21007F0-BCEE-432C-933E-0DE307DFE0D7}" type="sibTrans" cxnId="{D9EE65C2-5F51-4D68-B824-69DD5F8B7750}">
      <dgm:prSet/>
      <dgm:spPr/>
      <dgm:t>
        <a:bodyPr/>
        <a:lstStyle/>
        <a:p>
          <a:endParaRPr lang="ru-RU"/>
        </a:p>
      </dgm:t>
    </dgm:pt>
    <dgm:pt modelId="{C464CEE7-A26B-4669-90D9-9BC8D8E1D8F9}" type="pres">
      <dgm:prSet presAssocID="{E67547D1-AC5F-47C2-A6EB-1565F8707018}" presName="arrowDiagram" presStyleCnt="0">
        <dgm:presLayoutVars>
          <dgm:chMax val="5"/>
          <dgm:dir/>
          <dgm:resizeHandles val="exact"/>
        </dgm:presLayoutVars>
      </dgm:prSet>
      <dgm:spPr/>
    </dgm:pt>
    <dgm:pt modelId="{172B1492-9C68-4C54-8FF3-3B4783AA6F18}" type="pres">
      <dgm:prSet presAssocID="{E67547D1-AC5F-47C2-A6EB-1565F8707018}" presName="arrow" presStyleLbl="bgShp" presStyleIdx="0" presStyleCnt="1" custLinFactNeighborX="-44182" custLinFactNeighborY="-52691"/>
      <dgm:spPr/>
    </dgm:pt>
    <dgm:pt modelId="{C0B28B8B-C2C8-4871-A6DD-228D3132A1DA}" type="pres">
      <dgm:prSet presAssocID="{E67547D1-AC5F-47C2-A6EB-1565F8707018}" presName="arrowDiagram3" presStyleCnt="0"/>
      <dgm:spPr/>
    </dgm:pt>
    <dgm:pt modelId="{802DDED2-B8D6-401B-8897-85C7EF6693F2}" type="pres">
      <dgm:prSet presAssocID="{B01C84FA-B2E3-4692-A248-79C6B0988792}" presName="bullet3a" presStyleLbl="node1" presStyleIdx="0" presStyleCnt="3" custLinFactNeighborX="88531" custLinFactNeighborY="73775"/>
      <dgm:spPr/>
    </dgm:pt>
    <dgm:pt modelId="{4C99E49C-B269-44A2-9D96-BA7365F78CA4}" type="pres">
      <dgm:prSet presAssocID="{B01C84FA-B2E3-4692-A248-79C6B0988792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37686D-49B1-47F7-A1EC-D33D46F6DB68}" type="pres">
      <dgm:prSet presAssocID="{E85152BD-75E2-4558-9B76-9E59323380F4}" presName="bullet3b" presStyleLbl="node1" presStyleIdx="1" presStyleCnt="3"/>
      <dgm:spPr/>
    </dgm:pt>
    <dgm:pt modelId="{84B63DAC-1DAC-44F3-A3FF-6D2C01D99F0A}" type="pres">
      <dgm:prSet presAssocID="{E85152BD-75E2-4558-9B76-9E59323380F4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BC9D85-65B2-45D9-A0D1-D16243CFEBFA}" type="pres">
      <dgm:prSet presAssocID="{1FB8DF95-4DDD-4923-9EDE-7BA37E3A4F17}" presName="bullet3c" presStyleLbl="node1" presStyleIdx="2" presStyleCnt="3"/>
      <dgm:spPr/>
    </dgm:pt>
    <dgm:pt modelId="{82E61A87-5F6C-45EE-B84C-2121DA8DA360}" type="pres">
      <dgm:prSet presAssocID="{1FB8DF95-4DDD-4923-9EDE-7BA37E3A4F17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F1F7DB-46E2-443C-9F7F-84FC00F2E5D7}" srcId="{E67547D1-AC5F-47C2-A6EB-1565F8707018}" destId="{E85152BD-75E2-4558-9B76-9E59323380F4}" srcOrd="1" destOrd="0" parTransId="{578AD546-B618-4047-8A53-54FF2484F80A}" sibTransId="{509A79D5-69E1-4858-895C-DB354BD1A2B6}"/>
    <dgm:cxn modelId="{5074C01E-ADCD-41FF-9CCC-8CFF4DE03060}" type="presOf" srcId="{1FB8DF95-4DDD-4923-9EDE-7BA37E3A4F17}" destId="{82E61A87-5F6C-45EE-B84C-2121DA8DA360}" srcOrd="0" destOrd="0" presId="urn:microsoft.com/office/officeart/2005/8/layout/arrow2"/>
    <dgm:cxn modelId="{D9EE65C2-5F51-4D68-B824-69DD5F8B7750}" srcId="{E67547D1-AC5F-47C2-A6EB-1565F8707018}" destId="{1FB8DF95-4DDD-4923-9EDE-7BA37E3A4F17}" srcOrd="2" destOrd="0" parTransId="{092402E7-6F43-40EE-BEAD-E431C12D26DB}" sibTransId="{D21007F0-BCEE-432C-933E-0DE307DFE0D7}"/>
    <dgm:cxn modelId="{DD4AFF60-F0E0-4A2A-9C7F-01B43837B82D}" type="presOf" srcId="{E67547D1-AC5F-47C2-A6EB-1565F8707018}" destId="{C464CEE7-A26B-4669-90D9-9BC8D8E1D8F9}" srcOrd="0" destOrd="0" presId="urn:microsoft.com/office/officeart/2005/8/layout/arrow2"/>
    <dgm:cxn modelId="{7D60327D-22F4-477E-B452-6F34BD6BEE00}" type="presOf" srcId="{B01C84FA-B2E3-4692-A248-79C6B0988792}" destId="{4C99E49C-B269-44A2-9D96-BA7365F78CA4}" srcOrd="0" destOrd="0" presId="urn:microsoft.com/office/officeart/2005/8/layout/arrow2"/>
    <dgm:cxn modelId="{B47C7A4F-623E-4333-B2E6-26378C48F649}" type="presOf" srcId="{E85152BD-75E2-4558-9B76-9E59323380F4}" destId="{84B63DAC-1DAC-44F3-A3FF-6D2C01D99F0A}" srcOrd="0" destOrd="0" presId="urn:microsoft.com/office/officeart/2005/8/layout/arrow2"/>
    <dgm:cxn modelId="{0716CAAA-F24B-416D-B0CC-E7CE66EE07D7}" srcId="{E67547D1-AC5F-47C2-A6EB-1565F8707018}" destId="{B01C84FA-B2E3-4692-A248-79C6B0988792}" srcOrd="0" destOrd="0" parTransId="{5D0F99F3-823C-499D-9203-7E1065109A27}" sibTransId="{9B4FB7D5-8329-4421-ADB0-8C5CC6FE2C90}"/>
    <dgm:cxn modelId="{284D1481-4D0C-4DD3-A060-E75B9055029D}" type="presParOf" srcId="{C464CEE7-A26B-4669-90D9-9BC8D8E1D8F9}" destId="{172B1492-9C68-4C54-8FF3-3B4783AA6F18}" srcOrd="0" destOrd="0" presId="urn:microsoft.com/office/officeart/2005/8/layout/arrow2"/>
    <dgm:cxn modelId="{E2650AE9-A164-4511-B026-019587D2A714}" type="presParOf" srcId="{C464CEE7-A26B-4669-90D9-9BC8D8E1D8F9}" destId="{C0B28B8B-C2C8-4871-A6DD-228D3132A1DA}" srcOrd="1" destOrd="0" presId="urn:microsoft.com/office/officeart/2005/8/layout/arrow2"/>
    <dgm:cxn modelId="{E7BD7F54-71C5-4507-9F7B-F7A9A8A7745A}" type="presParOf" srcId="{C0B28B8B-C2C8-4871-A6DD-228D3132A1DA}" destId="{802DDED2-B8D6-401B-8897-85C7EF6693F2}" srcOrd="0" destOrd="0" presId="urn:microsoft.com/office/officeart/2005/8/layout/arrow2"/>
    <dgm:cxn modelId="{1F0FE637-5095-438C-8BE8-1749CA1B7154}" type="presParOf" srcId="{C0B28B8B-C2C8-4871-A6DD-228D3132A1DA}" destId="{4C99E49C-B269-44A2-9D96-BA7365F78CA4}" srcOrd="1" destOrd="0" presId="urn:microsoft.com/office/officeart/2005/8/layout/arrow2"/>
    <dgm:cxn modelId="{C70D8DBD-E350-4647-ADB9-1D2FEF176C1A}" type="presParOf" srcId="{C0B28B8B-C2C8-4871-A6DD-228D3132A1DA}" destId="{9437686D-49B1-47F7-A1EC-D33D46F6DB68}" srcOrd="2" destOrd="0" presId="urn:microsoft.com/office/officeart/2005/8/layout/arrow2"/>
    <dgm:cxn modelId="{423B4CC4-6740-4128-9FF1-1946D4ACC962}" type="presParOf" srcId="{C0B28B8B-C2C8-4871-A6DD-228D3132A1DA}" destId="{84B63DAC-1DAC-44F3-A3FF-6D2C01D99F0A}" srcOrd="3" destOrd="0" presId="urn:microsoft.com/office/officeart/2005/8/layout/arrow2"/>
    <dgm:cxn modelId="{5ECB30E9-77B9-4248-B9C1-9D51085982E7}" type="presParOf" srcId="{C0B28B8B-C2C8-4871-A6DD-228D3132A1DA}" destId="{7ABC9D85-65B2-45D9-A0D1-D16243CFEBFA}" srcOrd="4" destOrd="0" presId="urn:microsoft.com/office/officeart/2005/8/layout/arrow2"/>
    <dgm:cxn modelId="{9594A696-6B7A-434B-A240-A827A2454507}" type="presParOf" srcId="{C0B28B8B-C2C8-4871-A6DD-228D3132A1DA}" destId="{82E61A87-5F6C-45EE-B84C-2121DA8DA360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858A83-BA56-4F42-8D22-42D44071B4B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6B931299-4541-4FE0-BCC0-A712F4270E0A}">
      <dgm:prSet phldrT="[Текст]"/>
      <dgm:spPr/>
      <dgm:t>
        <a:bodyPr/>
        <a:lstStyle/>
        <a:p>
          <a:r>
            <a:rPr lang="ru-RU" b="1" dirty="0" smtClean="0"/>
            <a:t>1. Нежелание возвращаться после окончания вуза</a:t>
          </a:r>
          <a:endParaRPr lang="ru-RU" b="1" dirty="0"/>
        </a:p>
      </dgm:t>
    </dgm:pt>
    <dgm:pt modelId="{288F39D2-1249-4090-86AB-9FF7894FEBAE}" type="parTrans" cxnId="{8D557B5E-8CA6-4C5D-BDD1-FC2CFB6F0491}">
      <dgm:prSet/>
      <dgm:spPr/>
      <dgm:t>
        <a:bodyPr/>
        <a:lstStyle/>
        <a:p>
          <a:endParaRPr lang="ru-RU"/>
        </a:p>
      </dgm:t>
    </dgm:pt>
    <dgm:pt modelId="{C5649AB6-C6E1-4ED7-8908-0BC255C9D402}" type="sibTrans" cxnId="{8D557B5E-8CA6-4C5D-BDD1-FC2CFB6F0491}">
      <dgm:prSet/>
      <dgm:spPr/>
      <dgm:t>
        <a:bodyPr/>
        <a:lstStyle/>
        <a:p>
          <a:endParaRPr lang="ru-RU"/>
        </a:p>
      </dgm:t>
    </dgm:pt>
    <dgm:pt modelId="{F633C1C7-E1E3-460E-BD73-211638F93379}">
      <dgm:prSet phldrT="[Текст]"/>
      <dgm:spPr/>
      <dgm:t>
        <a:bodyPr/>
        <a:lstStyle/>
        <a:p>
          <a:r>
            <a:rPr lang="ru-RU" dirty="0" err="1" smtClean="0"/>
            <a:t>Дезадаптация</a:t>
          </a:r>
          <a:r>
            <a:rPr lang="ru-RU" dirty="0" smtClean="0"/>
            <a:t> на новом незнакомом месте работы</a:t>
          </a:r>
          <a:endParaRPr lang="ru-RU" dirty="0"/>
        </a:p>
      </dgm:t>
    </dgm:pt>
    <dgm:pt modelId="{815C84B3-7CEC-4C34-BCBE-26843D45BCEF}" type="parTrans" cxnId="{E255AAC2-79C6-443D-9EB0-F3DD9FE05F4B}">
      <dgm:prSet/>
      <dgm:spPr/>
      <dgm:t>
        <a:bodyPr/>
        <a:lstStyle/>
        <a:p>
          <a:endParaRPr lang="ru-RU"/>
        </a:p>
      </dgm:t>
    </dgm:pt>
    <dgm:pt modelId="{29894CFA-E4BC-49DB-8126-1557DAF45684}" type="sibTrans" cxnId="{E255AAC2-79C6-443D-9EB0-F3DD9FE05F4B}">
      <dgm:prSet/>
      <dgm:spPr/>
      <dgm:t>
        <a:bodyPr/>
        <a:lstStyle/>
        <a:p>
          <a:endParaRPr lang="ru-RU"/>
        </a:p>
      </dgm:t>
    </dgm:pt>
    <dgm:pt modelId="{24C39918-E52F-4927-BE9E-C9A86EBF82B5}">
      <dgm:prSet phldrT="[Текст]"/>
      <dgm:spPr/>
      <dgm:t>
        <a:bodyPr/>
        <a:lstStyle/>
        <a:p>
          <a:r>
            <a:rPr lang="ru-RU" dirty="0" smtClean="0"/>
            <a:t>Тесная наставническая работа во время практики – метод профессиональной адаптации молодых специалистов</a:t>
          </a:r>
          <a:endParaRPr lang="ru-RU" dirty="0"/>
        </a:p>
      </dgm:t>
    </dgm:pt>
    <dgm:pt modelId="{B51BBFEB-0B0B-4E73-9DB2-644CD4FACBD2}" type="parTrans" cxnId="{FF87886F-44ED-41AB-AE03-98711F8DB68A}">
      <dgm:prSet/>
      <dgm:spPr/>
      <dgm:t>
        <a:bodyPr/>
        <a:lstStyle/>
        <a:p>
          <a:endParaRPr lang="ru-RU"/>
        </a:p>
      </dgm:t>
    </dgm:pt>
    <dgm:pt modelId="{89C80516-6139-4F15-911F-352E4189DC29}" type="sibTrans" cxnId="{FF87886F-44ED-41AB-AE03-98711F8DB68A}">
      <dgm:prSet/>
      <dgm:spPr/>
      <dgm:t>
        <a:bodyPr/>
        <a:lstStyle/>
        <a:p>
          <a:endParaRPr lang="ru-RU"/>
        </a:p>
      </dgm:t>
    </dgm:pt>
    <dgm:pt modelId="{7013DB1B-1A8C-42A0-BF77-3077F7BF1A57}" type="pres">
      <dgm:prSet presAssocID="{81858A83-BA56-4F42-8D22-42D44071B4B3}" presName="Name0" presStyleCnt="0">
        <dgm:presLayoutVars>
          <dgm:dir/>
          <dgm:resizeHandles val="exact"/>
        </dgm:presLayoutVars>
      </dgm:prSet>
      <dgm:spPr/>
    </dgm:pt>
    <dgm:pt modelId="{112029CE-5C75-48DB-ACAB-3ADE0AC98B93}" type="pres">
      <dgm:prSet presAssocID="{6B931299-4541-4FE0-BCC0-A712F4270E0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7E774C-026F-4EFB-A256-BCFF7DC1EF1B}" type="pres">
      <dgm:prSet presAssocID="{C5649AB6-C6E1-4ED7-8908-0BC255C9D402}" presName="sibTrans" presStyleLbl="sibTrans2D1" presStyleIdx="0" presStyleCnt="2"/>
      <dgm:spPr/>
      <dgm:t>
        <a:bodyPr/>
        <a:lstStyle/>
        <a:p>
          <a:endParaRPr lang="ru-RU"/>
        </a:p>
      </dgm:t>
    </dgm:pt>
    <dgm:pt modelId="{0C439CB0-B5C1-404B-A9E6-74E713E9E5CB}" type="pres">
      <dgm:prSet presAssocID="{C5649AB6-C6E1-4ED7-8908-0BC255C9D402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E6AA0BF0-A573-47B1-9E19-816CF54C0707}" type="pres">
      <dgm:prSet presAssocID="{F633C1C7-E1E3-460E-BD73-211638F9337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786B98-1327-429A-9966-B55B1E376CFD}" type="pres">
      <dgm:prSet presAssocID="{29894CFA-E4BC-49DB-8126-1557DAF45684}" presName="sibTrans" presStyleLbl="sibTrans2D1" presStyleIdx="1" presStyleCnt="2"/>
      <dgm:spPr/>
      <dgm:t>
        <a:bodyPr/>
        <a:lstStyle/>
        <a:p>
          <a:endParaRPr lang="ru-RU"/>
        </a:p>
      </dgm:t>
    </dgm:pt>
    <dgm:pt modelId="{2B0CB1FD-36B8-4922-A8F9-2FEBEE126A49}" type="pres">
      <dgm:prSet presAssocID="{29894CFA-E4BC-49DB-8126-1557DAF45684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CE18DCEE-43DE-44AF-A319-B8569A45379D}" type="pres">
      <dgm:prSet presAssocID="{24C39918-E52F-4927-BE9E-C9A86EBF82B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F4832F-54F1-4E7A-A75D-511A83ED5620}" type="presOf" srcId="{24C39918-E52F-4927-BE9E-C9A86EBF82B5}" destId="{CE18DCEE-43DE-44AF-A319-B8569A45379D}" srcOrd="0" destOrd="0" presId="urn:microsoft.com/office/officeart/2005/8/layout/process1"/>
    <dgm:cxn modelId="{C14393C7-85EF-4BBE-BDFB-E7418F36AC11}" type="presOf" srcId="{81858A83-BA56-4F42-8D22-42D44071B4B3}" destId="{7013DB1B-1A8C-42A0-BF77-3077F7BF1A57}" srcOrd="0" destOrd="0" presId="urn:microsoft.com/office/officeart/2005/8/layout/process1"/>
    <dgm:cxn modelId="{8D557B5E-8CA6-4C5D-BDD1-FC2CFB6F0491}" srcId="{81858A83-BA56-4F42-8D22-42D44071B4B3}" destId="{6B931299-4541-4FE0-BCC0-A712F4270E0A}" srcOrd="0" destOrd="0" parTransId="{288F39D2-1249-4090-86AB-9FF7894FEBAE}" sibTransId="{C5649AB6-C6E1-4ED7-8908-0BC255C9D402}"/>
    <dgm:cxn modelId="{F922C8A0-A5A1-47D2-8B16-F32532524A1F}" type="presOf" srcId="{F633C1C7-E1E3-460E-BD73-211638F93379}" destId="{E6AA0BF0-A573-47B1-9E19-816CF54C0707}" srcOrd="0" destOrd="0" presId="urn:microsoft.com/office/officeart/2005/8/layout/process1"/>
    <dgm:cxn modelId="{9E1A5C6F-17EA-4A9A-BF06-B9226A7C97BC}" type="presOf" srcId="{C5649AB6-C6E1-4ED7-8908-0BC255C9D402}" destId="{777E774C-026F-4EFB-A256-BCFF7DC1EF1B}" srcOrd="0" destOrd="0" presId="urn:microsoft.com/office/officeart/2005/8/layout/process1"/>
    <dgm:cxn modelId="{FC8B2CE6-3CBE-4A99-8525-397233F1D23C}" type="presOf" srcId="{29894CFA-E4BC-49DB-8126-1557DAF45684}" destId="{C3786B98-1327-429A-9966-B55B1E376CFD}" srcOrd="0" destOrd="0" presId="urn:microsoft.com/office/officeart/2005/8/layout/process1"/>
    <dgm:cxn modelId="{FF87886F-44ED-41AB-AE03-98711F8DB68A}" srcId="{81858A83-BA56-4F42-8D22-42D44071B4B3}" destId="{24C39918-E52F-4927-BE9E-C9A86EBF82B5}" srcOrd="2" destOrd="0" parTransId="{B51BBFEB-0B0B-4E73-9DB2-644CD4FACBD2}" sibTransId="{89C80516-6139-4F15-911F-352E4189DC29}"/>
    <dgm:cxn modelId="{E255AAC2-79C6-443D-9EB0-F3DD9FE05F4B}" srcId="{81858A83-BA56-4F42-8D22-42D44071B4B3}" destId="{F633C1C7-E1E3-460E-BD73-211638F93379}" srcOrd="1" destOrd="0" parTransId="{815C84B3-7CEC-4C34-BCBE-26843D45BCEF}" sibTransId="{29894CFA-E4BC-49DB-8126-1557DAF45684}"/>
    <dgm:cxn modelId="{0324DE8D-5B00-473A-B28C-97013EEBFC18}" type="presOf" srcId="{6B931299-4541-4FE0-BCC0-A712F4270E0A}" destId="{112029CE-5C75-48DB-ACAB-3ADE0AC98B93}" srcOrd="0" destOrd="0" presId="urn:microsoft.com/office/officeart/2005/8/layout/process1"/>
    <dgm:cxn modelId="{C59705C7-31C8-4C71-9BEB-CA0B26BA7D8D}" type="presOf" srcId="{29894CFA-E4BC-49DB-8126-1557DAF45684}" destId="{2B0CB1FD-36B8-4922-A8F9-2FEBEE126A49}" srcOrd="1" destOrd="0" presId="urn:microsoft.com/office/officeart/2005/8/layout/process1"/>
    <dgm:cxn modelId="{BEED8059-B9B4-476B-881B-B329701730F1}" type="presOf" srcId="{C5649AB6-C6E1-4ED7-8908-0BC255C9D402}" destId="{0C439CB0-B5C1-404B-A9E6-74E713E9E5CB}" srcOrd="1" destOrd="0" presId="urn:microsoft.com/office/officeart/2005/8/layout/process1"/>
    <dgm:cxn modelId="{F9C29024-50CA-4B6E-A6A3-98A65A484D7F}" type="presParOf" srcId="{7013DB1B-1A8C-42A0-BF77-3077F7BF1A57}" destId="{112029CE-5C75-48DB-ACAB-3ADE0AC98B93}" srcOrd="0" destOrd="0" presId="urn:microsoft.com/office/officeart/2005/8/layout/process1"/>
    <dgm:cxn modelId="{85F9DA76-262E-48B3-AFA6-E023ADDBE35A}" type="presParOf" srcId="{7013DB1B-1A8C-42A0-BF77-3077F7BF1A57}" destId="{777E774C-026F-4EFB-A256-BCFF7DC1EF1B}" srcOrd="1" destOrd="0" presId="urn:microsoft.com/office/officeart/2005/8/layout/process1"/>
    <dgm:cxn modelId="{FE0C58D4-A229-4A5D-9F03-B7EFFFE6970B}" type="presParOf" srcId="{777E774C-026F-4EFB-A256-BCFF7DC1EF1B}" destId="{0C439CB0-B5C1-404B-A9E6-74E713E9E5CB}" srcOrd="0" destOrd="0" presId="urn:microsoft.com/office/officeart/2005/8/layout/process1"/>
    <dgm:cxn modelId="{71F56AA4-90DF-440F-8023-1C814CAED7E6}" type="presParOf" srcId="{7013DB1B-1A8C-42A0-BF77-3077F7BF1A57}" destId="{E6AA0BF0-A573-47B1-9E19-816CF54C0707}" srcOrd="2" destOrd="0" presId="urn:microsoft.com/office/officeart/2005/8/layout/process1"/>
    <dgm:cxn modelId="{979084F0-DEAD-4165-9FE2-CC3240C44155}" type="presParOf" srcId="{7013DB1B-1A8C-42A0-BF77-3077F7BF1A57}" destId="{C3786B98-1327-429A-9966-B55B1E376CFD}" srcOrd="3" destOrd="0" presId="urn:microsoft.com/office/officeart/2005/8/layout/process1"/>
    <dgm:cxn modelId="{2CE7E9BA-D163-4DF6-BAD4-155161CEA515}" type="presParOf" srcId="{C3786B98-1327-429A-9966-B55B1E376CFD}" destId="{2B0CB1FD-36B8-4922-A8F9-2FEBEE126A49}" srcOrd="0" destOrd="0" presId="urn:microsoft.com/office/officeart/2005/8/layout/process1"/>
    <dgm:cxn modelId="{F5B743F3-15A2-498A-988A-A9986763965E}" type="presParOf" srcId="{7013DB1B-1A8C-42A0-BF77-3077F7BF1A57}" destId="{CE18DCEE-43DE-44AF-A319-B8569A45379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858A83-BA56-4F42-8D22-42D44071B4B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6B931299-4541-4FE0-BCC0-A712F4270E0A}">
      <dgm:prSet phldrT="[Текст]"/>
      <dgm:spPr/>
      <dgm:t>
        <a:bodyPr/>
        <a:lstStyle/>
        <a:p>
          <a:r>
            <a:rPr lang="ru-RU" b="1" dirty="0" smtClean="0"/>
            <a:t>2. Длительность процесса</a:t>
          </a:r>
          <a:endParaRPr lang="ru-RU" b="1" dirty="0"/>
        </a:p>
      </dgm:t>
    </dgm:pt>
    <dgm:pt modelId="{288F39D2-1249-4090-86AB-9FF7894FEBAE}" type="parTrans" cxnId="{8D557B5E-8CA6-4C5D-BDD1-FC2CFB6F0491}">
      <dgm:prSet/>
      <dgm:spPr/>
      <dgm:t>
        <a:bodyPr/>
        <a:lstStyle/>
        <a:p>
          <a:endParaRPr lang="ru-RU"/>
        </a:p>
      </dgm:t>
    </dgm:pt>
    <dgm:pt modelId="{C5649AB6-C6E1-4ED7-8908-0BC255C9D402}" type="sibTrans" cxnId="{8D557B5E-8CA6-4C5D-BDD1-FC2CFB6F0491}">
      <dgm:prSet/>
      <dgm:spPr/>
      <dgm:t>
        <a:bodyPr/>
        <a:lstStyle/>
        <a:p>
          <a:endParaRPr lang="ru-RU"/>
        </a:p>
      </dgm:t>
    </dgm:pt>
    <dgm:pt modelId="{F633C1C7-E1E3-460E-BD73-211638F93379}">
      <dgm:prSet phldrT="[Текст]"/>
      <dgm:spPr/>
      <dgm:t>
        <a:bodyPr/>
        <a:lstStyle/>
        <a:p>
          <a:r>
            <a:rPr lang="ru-RU" dirty="0" err="1" smtClean="0"/>
            <a:t>Дезадаптация</a:t>
          </a:r>
          <a:r>
            <a:rPr lang="ru-RU" dirty="0" smtClean="0"/>
            <a:t> на новом незнакомом месте работы</a:t>
          </a:r>
          <a:endParaRPr lang="ru-RU" dirty="0"/>
        </a:p>
      </dgm:t>
    </dgm:pt>
    <dgm:pt modelId="{815C84B3-7CEC-4C34-BCBE-26843D45BCEF}" type="parTrans" cxnId="{E255AAC2-79C6-443D-9EB0-F3DD9FE05F4B}">
      <dgm:prSet/>
      <dgm:spPr/>
      <dgm:t>
        <a:bodyPr/>
        <a:lstStyle/>
        <a:p>
          <a:endParaRPr lang="ru-RU"/>
        </a:p>
      </dgm:t>
    </dgm:pt>
    <dgm:pt modelId="{29894CFA-E4BC-49DB-8126-1557DAF45684}" type="sibTrans" cxnId="{E255AAC2-79C6-443D-9EB0-F3DD9FE05F4B}">
      <dgm:prSet/>
      <dgm:spPr/>
      <dgm:t>
        <a:bodyPr/>
        <a:lstStyle/>
        <a:p>
          <a:endParaRPr lang="ru-RU"/>
        </a:p>
      </dgm:t>
    </dgm:pt>
    <dgm:pt modelId="{24C39918-E52F-4927-BE9E-C9A86EBF82B5}">
      <dgm:prSet phldrT="[Текст]"/>
      <dgm:spPr/>
      <dgm:t>
        <a:bodyPr/>
        <a:lstStyle/>
        <a:p>
          <a:r>
            <a:rPr lang="ru-RU" dirty="0" smtClean="0"/>
            <a:t>Трудоустройство в АГО</a:t>
          </a:r>
        </a:p>
        <a:p>
          <a:r>
            <a:rPr lang="ru-RU" dirty="0" smtClean="0"/>
            <a:t>Практика в колледже</a:t>
          </a:r>
        </a:p>
        <a:p>
          <a:r>
            <a:rPr lang="ru-RU" dirty="0" smtClean="0"/>
            <a:t>Взаимодействие с вузами</a:t>
          </a:r>
        </a:p>
        <a:p>
          <a:r>
            <a:rPr lang="ru-RU" dirty="0" smtClean="0"/>
            <a:t>Перевод на ИУП</a:t>
          </a:r>
          <a:endParaRPr lang="ru-RU" dirty="0"/>
        </a:p>
      </dgm:t>
    </dgm:pt>
    <dgm:pt modelId="{B51BBFEB-0B0B-4E73-9DB2-644CD4FACBD2}" type="parTrans" cxnId="{FF87886F-44ED-41AB-AE03-98711F8DB68A}">
      <dgm:prSet/>
      <dgm:spPr/>
      <dgm:t>
        <a:bodyPr/>
        <a:lstStyle/>
        <a:p>
          <a:endParaRPr lang="ru-RU"/>
        </a:p>
      </dgm:t>
    </dgm:pt>
    <dgm:pt modelId="{89C80516-6139-4F15-911F-352E4189DC29}" type="sibTrans" cxnId="{FF87886F-44ED-41AB-AE03-98711F8DB68A}">
      <dgm:prSet/>
      <dgm:spPr/>
      <dgm:t>
        <a:bodyPr/>
        <a:lstStyle/>
        <a:p>
          <a:endParaRPr lang="ru-RU"/>
        </a:p>
      </dgm:t>
    </dgm:pt>
    <dgm:pt modelId="{7013DB1B-1A8C-42A0-BF77-3077F7BF1A57}" type="pres">
      <dgm:prSet presAssocID="{81858A83-BA56-4F42-8D22-42D44071B4B3}" presName="Name0" presStyleCnt="0">
        <dgm:presLayoutVars>
          <dgm:dir/>
          <dgm:resizeHandles val="exact"/>
        </dgm:presLayoutVars>
      </dgm:prSet>
      <dgm:spPr/>
    </dgm:pt>
    <dgm:pt modelId="{112029CE-5C75-48DB-ACAB-3ADE0AC98B93}" type="pres">
      <dgm:prSet presAssocID="{6B931299-4541-4FE0-BCC0-A712F4270E0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7E774C-026F-4EFB-A256-BCFF7DC1EF1B}" type="pres">
      <dgm:prSet presAssocID="{C5649AB6-C6E1-4ED7-8908-0BC255C9D402}" presName="sibTrans" presStyleLbl="sibTrans2D1" presStyleIdx="0" presStyleCnt="2"/>
      <dgm:spPr/>
      <dgm:t>
        <a:bodyPr/>
        <a:lstStyle/>
        <a:p>
          <a:endParaRPr lang="ru-RU"/>
        </a:p>
      </dgm:t>
    </dgm:pt>
    <dgm:pt modelId="{0C439CB0-B5C1-404B-A9E6-74E713E9E5CB}" type="pres">
      <dgm:prSet presAssocID="{C5649AB6-C6E1-4ED7-8908-0BC255C9D402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E6AA0BF0-A573-47B1-9E19-816CF54C0707}" type="pres">
      <dgm:prSet presAssocID="{F633C1C7-E1E3-460E-BD73-211638F9337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786B98-1327-429A-9966-B55B1E376CFD}" type="pres">
      <dgm:prSet presAssocID="{29894CFA-E4BC-49DB-8126-1557DAF45684}" presName="sibTrans" presStyleLbl="sibTrans2D1" presStyleIdx="1" presStyleCnt="2"/>
      <dgm:spPr/>
      <dgm:t>
        <a:bodyPr/>
        <a:lstStyle/>
        <a:p>
          <a:endParaRPr lang="ru-RU"/>
        </a:p>
      </dgm:t>
    </dgm:pt>
    <dgm:pt modelId="{2B0CB1FD-36B8-4922-A8F9-2FEBEE126A49}" type="pres">
      <dgm:prSet presAssocID="{29894CFA-E4BC-49DB-8126-1557DAF45684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CE18DCEE-43DE-44AF-A319-B8569A45379D}" type="pres">
      <dgm:prSet presAssocID="{24C39918-E52F-4927-BE9E-C9A86EBF82B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F0EF31-E309-4934-A95C-5BC9FE59ECD0}" type="presOf" srcId="{C5649AB6-C6E1-4ED7-8908-0BC255C9D402}" destId="{0C439CB0-B5C1-404B-A9E6-74E713E9E5CB}" srcOrd="1" destOrd="0" presId="urn:microsoft.com/office/officeart/2005/8/layout/process1"/>
    <dgm:cxn modelId="{F1C0E261-E60B-4298-A2C3-82E79DF43226}" type="presOf" srcId="{24C39918-E52F-4927-BE9E-C9A86EBF82B5}" destId="{CE18DCEE-43DE-44AF-A319-B8569A45379D}" srcOrd="0" destOrd="0" presId="urn:microsoft.com/office/officeart/2005/8/layout/process1"/>
    <dgm:cxn modelId="{7EC48FCD-C4C3-4A7A-98AC-3B6BBC2FA127}" type="presOf" srcId="{29894CFA-E4BC-49DB-8126-1557DAF45684}" destId="{2B0CB1FD-36B8-4922-A8F9-2FEBEE126A49}" srcOrd="1" destOrd="0" presId="urn:microsoft.com/office/officeart/2005/8/layout/process1"/>
    <dgm:cxn modelId="{7F7037A9-34EB-401F-BB4B-90DD29B972F7}" type="presOf" srcId="{81858A83-BA56-4F42-8D22-42D44071B4B3}" destId="{7013DB1B-1A8C-42A0-BF77-3077F7BF1A57}" srcOrd="0" destOrd="0" presId="urn:microsoft.com/office/officeart/2005/8/layout/process1"/>
    <dgm:cxn modelId="{E255AAC2-79C6-443D-9EB0-F3DD9FE05F4B}" srcId="{81858A83-BA56-4F42-8D22-42D44071B4B3}" destId="{F633C1C7-E1E3-460E-BD73-211638F93379}" srcOrd="1" destOrd="0" parTransId="{815C84B3-7CEC-4C34-BCBE-26843D45BCEF}" sibTransId="{29894CFA-E4BC-49DB-8126-1557DAF45684}"/>
    <dgm:cxn modelId="{8D557B5E-8CA6-4C5D-BDD1-FC2CFB6F0491}" srcId="{81858A83-BA56-4F42-8D22-42D44071B4B3}" destId="{6B931299-4541-4FE0-BCC0-A712F4270E0A}" srcOrd="0" destOrd="0" parTransId="{288F39D2-1249-4090-86AB-9FF7894FEBAE}" sibTransId="{C5649AB6-C6E1-4ED7-8908-0BC255C9D402}"/>
    <dgm:cxn modelId="{FF87886F-44ED-41AB-AE03-98711F8DB68A}" srcId="{81858A83-BA56-4F42-8D22-42D44071B4B3}" destId="{24C39918-E52F-4927-BE9E-C9A86EBF82B5}" srcOrd="2" destOrd="0" parTransId="{B51BBFEB-0B0B-4E73-9DB2-644CD4FACBD2}" sibTransId="{89C80516-6139-4F15-911F-352E4189DC29}"/>
    <dgm:cxn modelId="{DFEAED1D-E320-441A-AC37-BE8A49C96497}" type="presOf" srcId="{6B931299-4541-4FE0-BCC0-A712F4270E0A}" destId="{112029CE-5C75-48DB-ACAB-3ADE0AC98B93}" srcOrd="0" destOrd="0" presId="urn:microsoft.com/office/officeart/2005/8/layout/process1"/>
    <dgm:cxn modelId="{BF833DBF-27E7-44B3-9956-DA59CFA9E411}" type="presOf" srcId="{29894CFA-E4BC-49DB-8126-1557DAF45684}" destId="{C3786B98-1327-429A-9966-B55B1E376CFD}" srcOrd="0" destOrd="0" presId="urn:microsoft.com/office/officeart/2005/8/layout/process1"/>
    <dgm:cxn modelId="{065BDFDF-309B-4F51-8397-3E46B6C22420}" type="presOf" srcId="{C5649AB6-C6E1-4ED7-8908-0BC255C9D402}" destId="{777E774C-026F-4EFB-A256-BCFF7DC1EF1B}" srcOrd="0" destOrd="0" presId="urn:microsoft.com/office/officeart/2005/8/layout/process1"/>
    <dgm:cxn modelId="{3E4B6E81-4DFC-4D99-93D9-D48E947D2DFD}" type="presOf" srcId="{F633C1C7-E1E3-460E-BD73-211638F93379}" destId="{E6AA0BF0-A573-47B1-9E19-816CF54C0707}" srcOrd="0" destOrd="0" presId="urn:microsoft.com/office/officeart/2005/8/layout/process1"/>
    <dgm:cxn modelId="{9B62B850-1EE5-456A-9D22-2B4F5B08AA28}" type="presParOf" srcId="{7013DB1B-1A8C-42A0-BF77-3077F7BF1A57}" destId="{112029CE-5C75-48DB-ACAB-3ADE0AC98B93}" srcOrd="0" destOrd="0" presId="urn:microsoft.com/office/officeart/2005/8/layout/process1"/>
    <dgm:cxn modelId="{A1D2417E-A8AE-4BA7-BA6B-1497AB92F3F1}" type="presParOf" srcId="{7013DB1B-1A8C-42A0-BF77-3077F7BF1A57}" destId="{777E774C-026F-4EFB-A256-BCFF7DC1EF1B}" srcOrd="1" destOrd="0" presId="urn:microsoft.com/office/officeart/2005/8/layout/process1"/>
    <dgm:cxn modelId="{58A160A4-6A90-4A2B-A1F1-4F4D2AD4DDAE}" type="presParOf" srcId="{777E774C-026F-4EFB-A256-BCFF7DC1EF1B}" destId="{0C439CB0-B5C1-404B-A9E6-74E713E9E5CB}" srcOrd="0" destOrd="0" presId="urn:microsoft.com/office/officeart/2005/8/layout/process1"/>
    <dgm:cxn modelId="{384025D4-45B1-44F6-B345-480F22992B2D}" type="presParOf" srcId="{7013DB1B-1A8C-42A0-BF77-3077F7BF1A57}" destId="{E6AA0BF0-A573-47B1-9E19-816CF54C0707}" srcOrd="2" destOrd="0" presId="urn:microsoft.com/office/officeart/2005/8/layout/process1"/>
    <dgm:cxn modelId="{7730DCC1-F5D0-440D-A659-7D4E10EAFB4C}" type="presParOf" srcId="{7013DB1B-1A8C-42A0-BF77-3077F7BF1A57}" destId="{C3786B98-1327-429A-9966-B55B1E376CFD}" srcOrd="3" destOrd="0" presId="urn:microsoft.com/office/officeart/2005/8/layout/process1"/>
    <dgm:cxn modelId="{C1737480-D4B9-47DE-8910-2A38FAF40ED9}" type="presParOf" srcId="{C3786B98-1327-429A-9966-B55B1E376CFD}" destId="{2B0CB1FD-36B8-4922-A8F9-2FEBEE126A49}" srcOrd="0" destOrd="0" presId="urn:microsoft.com/office/officeart/2005/8/layout/process1"/>
    <dgm:cxn modelId="{9406AD23-59D5-4F0B-BA23-EAE71BC8F7E4}" type="presParOf" srcId="{7013DB1B-1A8C-42A0-BF77-3077F7BF1A57}" destId="{CE18DCEE-43DE-44AF-A319-B8569A45379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2B1492-9C68-4C54-8FF3-3B4783AA6F18}">
      <dsp:nvSpPr>
        <dsp:cNvPr id="0" name=""/>
        <dsp:cNvSpPr/>
      </dsp:nvSpPr>
      <dsp:spPr>
        <a:xfrm>
          <a:off x="0" y="0"/>
          <a:ext cx="8667404" cy="5417127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2DDED2-B8D6-401B-8897-85C7EF6693F2}">
      <dsp:nvSpPr>
        <dsp:cNvPr id="0" name=""/>
        <dsp:cNvSpPr/>
      </dsp:nvSpPr>
      <dsp:spPr>
        <a:xfrm>
          <a:off x="1300267" y="4003373"/>
          <a:ext cx="225352" cy="2253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99E49C-B269-44A2-9D96-BA7365F78CA4}">
      <dsp:nvSpPr>
        <dsp:cNvPr id="0" name=""/>
        <dsp:cNvSpPr/>
      </dsp:nvSpPr>
      <dsp:spPr>
        <a:xfrm>
          <a:off x="1213436" y="3949795"/>
          <a:ext cx="2019505" cy="1565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410" tIns="0" rIns="0" bIns="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b="1" kern="1200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Студент колледжа</a:t>
          </a:r>
          <a:endParaRPr lang="ru-RU" sz="25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13436" y="3949795"/>
        <a:ext cx="2019505" cy="1565549"/>
      </dsp:txXfrm>
    </dsp:sp>
    <dsp:sp modelId="{9437686D-49B1-47F7-A1EC-D33D46F6DB68}">
      <dsp:nvSpPr>
        <dsp:cNvPr id="0" name=""/>
        <dsp:cNvSpPr/>
      </dsp:nvSpPr>
      <dsp:spPr>
        <a:xfrm>
          <a:off x="3089929" y="2364744"/>
          <a:ext cx="407367" cy="4073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B63DAC-1DAC-44F3-A3FF-6D2C01D99F0A}">
      <dsp:nvSpPr>
        <dsp:cNvPr id="0" name=""/>
        <dsp:cNvSpPr/>
      </dsp:nvSpPr>
      <dsp:spPr>
        <a:xfrm>
          <a:off x="3293613" y="2568428"/>
          <a:ext cx="2080176" cy="2946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856" tIns="0" rIns="0" bIns="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b="1" kern="1200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b="1" kern="1200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Студент вуза</a:t>
          </a:r>
          <a:endParaRPr lang="ru-RU" sz="25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93613" y="2568428"/>
        <a:ext cx="2080176" cy="2946917"/>
      </dsp:txXfrm>
    </dsp:sp>
    <dsp:sp modelId="{7ABC9D85-65B2-45D9-A0D1-D16243CFEBFA}">
      <dsp:nvSpPr>
        <dsp:cNvPr id="0" name=""/>
        <dsp:cNvSpPr/>
      </dsp:nvSpPr>
      <dsp:spPr>
        <a:xfrm>
          <a:off x="5482133" y="1468751"/>
          <a:ext cx="563381" cy="5633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E61A87-5F6C-45EE-B84C-2121DA8DA360}">
      <dsp:nvSpPr>
        <dsp:cNvPr id="0" name=""/>
        <dsp:cNvSpPr/>
      </dsp:nvSpPr>
      <dsp:spPr>
        <a:xfrm>
          <a:off x="5763823" y="1750442"/>
          <a:ext cx="2080176" cy="3764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524" tIns="0" rIns="0" bIns="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 smtClean="0"/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b="1" kern="1200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Практикант</a:t>
          </a:r>
          <a:r>
            <a:rPr lang="ru-RU" sz="2500" kern="1200" dirty="0" smtClean="0"/>
            <a:t> </a:t>
          </a:r>
          <a:endParaRPr lang="ru-RU" sz="2500" kern="1200" dirty="0"/>
        </a:p>
      </dsp:txBody>
      <dsp:txXfrm>
        <a:off x="5763823" y="1750442"/>
        <a:ext cx="2080176" cy="37649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029CE-5C75-48DB-ACAB-3ADE0AC98B93}">
      <dsp:nvSpPr>
        <dsp:cNvPr id="0" name=""/>
        <dsp:cNvSpPr/>
      </dsp:nvSpPr>
      <dsp:spPr>
        <a:xfrm>
          <a:off x="9307" y="268590"/>
          <a:ext cx="2782052" cy="16692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1. Нежелание возвращаться после окончания вуза</a:t>
          </a:r>
          <a:endParaRPr lang="ru-RU" sz="1800" b="1" kern="1200" dirty="0"/>
        </a:p>
      </dsp:txBody>
      <dsp:txXfrm>
        <a:off x="58197" y="317480"/>
        <a:ext cx="2684272" cy="1571451"/>
      </dsp:txXfrm>
    </dsp:sp>
    <dsp:sp modelId="{777E774C-026F-4EFB-A256-BCFF7DC1EF1B}">
      <dsp:nvSpPr>
        <dsp:cNvPr id="0" name=""/>
        <dsp:cNvSpPr/>
      </dsp:nvSpPr>
      <dsp:spPr>
        <a:xfrm>
          <a:off x="3069565" y="758232"/>
          <a:ext cx="589795" cy="6899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3069565" y="896222"/>
        <a:ext cx="412857" cy="413968"/>
      </dsp:txXfrm>
    </dsp:sp>
    <dsp:sp modelId="{E6AA0BF0-A573-47B1-9E19-816CF54C0707}">
      <dsp:nvSpPr>
        <dsp:cNvPr id="0" name=""/>
        <dsp:cNvSpPr/>
      </dsp:nvSpPr>
      <dsp:spPr>
        <a:xfrm>
          <a:off x="3904181" y="268590"/>
          <a:ext cx="2782052" cy="16692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Дезадаптация</a:t>
          </a:r>
          <a:r>
            <a:rPr lang="ru-RU" sz="1800" kern="1200" dirty="0" smtClean="0"/>
            <a:t> на новом незнакомом месте работы</a:t>
          </a:r>
          <a:endParaRPr lang="ru-RU" sz="1800" kern="1200" dirty="0"/>
        </a:p>
      </dsp:txBody>
      <dsp:txXfrm>
        <a:off x="3953071" y="317480"/>
        <a:ext cx="2684272" cy="1571451"/>
      </dsp:txXfrm>
    </dsp:sp>
    <dsp:sp modelId="{C3786B98-1327-429A-9966-B55B1E376CFD}">
      <dsp:nvSpPr>
        <dsp:cNvPr id="0" name=""/>
        <dsp:cNvSpPr/>
      </dsp:nvSpPr>
      <dsp:spPr>
        <a:xfrm>
          <a:off x="6964438" y="758232"/>
          <a:ext cx="589795" cy="6899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6964438" y="896222"/>
        <a:ext cx="412857" cy="413968"/>
      </dsp:txXfrm>
    </dsp:sp>
    <dsp:sp modelId="{CE18DCEE-43DE-44AF-A319-B8569A45379D}">
      <dsp:nvSpPr>
        <dsp:cNvPr id="0" name=""/>
        <dsp:cNvSpPr/>
      </dsp:nvSpPr>
      <dsp:spPr>
        <a:xfrm>
          <a:off x="7799054" y="268590"/>
          <a:ext cx="2782052" cy="16692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Тесная наставническая работа во время практики – метод профессиональной адаптации молодых специалистов</a:t>
          </a:r>
          <a:endParaRPr lang="ru-RU" sz="1800" kern="1200" dirty="0"/>
        </a:p>
      </dsp:txBody>
      <dsp:txXfrm>
        <a:off x="7847944" y="317480"/>
        <a:ext cx="2684272" cy="15714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029CE-5C75-48DB-ACAB-3ADE0AC98B93}">
      <dsp:nvSpPr>
        <dsp:cNvPr id="0" name=""/>
        <dsp:cNvSpPr/>
      </dsp:nvSpPr>
      <dsp:spPr>
        <a:xfrm>
          <a:off x="9307" y="229468"/>
          <a:ext cx="2782052" cy="17474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2. Длительность процесса</a:t>
          </a:r>
          <a:endParaRPr lang="ru-RU" sz="1800" b="1" kern="1200" dirty="0"/>
        </a:p>
      </dsp:txBody>
      <dsp:txXfrm>
        <a:off x="60489" y="280650"/>
        <a:ext cx="2679688" cy="1645112"/>
      </dsp:txXfrm>
    </dsp:sp>
    <dsp:sp modelId="{777E774C-026F-4EFB-A256-BCFF7DC1EF1B}">
      <dsp:nvSpPr>
        <dsp:cNvPr id="0" name=""/>
        <dsp:cNvSpPr/>
      </dsp:nvSpPr>
      <dsp:spPr>
        <a:xfrm>
          <a:off x="3069565" y="758232"/>
          <a:ext cx="589795" cy="6899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3069565" y="896222"/>
        <a:ext cx="412857" cy="413968"/>
      </dsp:txXfrm>
    </dsp:sp>
    <dsp:sp modelId="{E6AA0BF0-A573-47B1-9E19-816CF54C0707}">
      <dsp:nvSpPr>
        <dsp:cNvPr id="0" name=""/>
        <dsp:cNvSpPr/>
      </dsp:nvSpPr>
      <dsp:spPr>
        <a:xfrm>
          <a:off x="3904181" y="229468"/>
          <a:ext cx="2782052" cy="17474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Дезадаптация</a:t>
          </a:r>
          <a:r>
            <a:rPr lang="ru-RU" sz="1800" kern="1200" dirty="0" smtClean="0"/>
            <a:t> на новом незнакомом месте работы</a:t>
          </a:r>
          <a:endParaRPr lang="ru-RU" sz="1800" kern="1200" dirty="0"/>
        </a:p>
      </dsp:txBody>
      <dsp:txXfrm>
        <a:off x="3955363" y="280650"/>
        <a:ext cx="2679688" cy="1645112"/>
      </dsp:txXfrm>
    </dsp:sp>
    <dsp:sp modelId="{C3786B98-1327-429A-9966-B55B1E376CFD}">
      <dsp:nvSpPr>
        <dsp:cNvPr id="0" name=""/>
        <dsp:cNvSpPr/>
      </dsp:nvSpPr>
      <dsp:spPr>
        <a:xfrm>
          <a:off x="6964438" y="758232"/>
          <a:ext cx="589795" cy="6899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6964438" y="896222"/>
        <a:ext cx="412857" cy="413968"/>
      </dsp:txXfrm>
    </dsp:sp>
    <dsp:sp modelId="{CE18DCEE-43DE-44AF-A319-B8569A45379D}">
      <dsp:nvSpPr>
        <dsp:cNvPr id="0" name=""/>
        <dsp:cNvSpPr/>
      </dsp:nvSpPr>
      <dsp:spPr>
        <a:xfrm>
          <a:off x="7799054" y="229468"/>
          <a:ext cx="2782052" cy="17474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Трудоустройство в АГО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Практика в колледже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Взаимодействие с вузами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Перевод на ИУП</a:t>
          </a:r>
          <a:endParaRPr lang="ru-RU" sz="1800" kern="1200" dirty="0"/>
        </a:p>
      </dsp:txBody>
      <dsp:txXfrm>
        <a:off x="7850236" y="280650"/>
        <a:ext cx="2679688" cy="1645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7988B-FC74-4177-96D6-A2E000D6B66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55CA2-192E-49DA-82E1-67BE9FF9A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140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noFill/>
        </p:spPr>
        <p:txBody>
          <a:bodyPr anchor="b">
            <a:noAutofit/>
          </a:bodyPr>
          <a:lstStyle>
            <a:lvl1pPr algn="r">
              <a:defRPr sz="5400">
                <a:ln w="22225" cap="flat" cmpd="sng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BA71-1AD1-49E5-9DB5-69095886D0CB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4FF44-7DE0-4E0F-964B-7F09F71542D6}" type="slidenum">
              <a:rPr lang="ru-RU" smtClean="0"/>
              <a:t>‹#›</a:t>
            </a:fld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8E9441A5-5F0C-4FFC-8C47-F3E9FC4CE6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9" y="226903"/>
            <a:ext cx="1761690" cy="214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436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BA71-1AD1-49E5-9DB5-69095886D0CB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4FF44-7DE0-4E0F-964B-7F09F7154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064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BA71-1AD1-49E5-9DB5-69095886D0CB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4FF44-7DE0-4E0F-964B-7F09F71542D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890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BA71-1AD1-49E5-9DB5-69095886D0CB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4FF44-7DE0-4E0F-964B-7F09F7154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513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BA71-1AD1-49E5-9DB5-69095886D0CB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4FF44-7DE0-4E0F-964B-7F09F71542D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3036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BA71-1AD1-49E5-9DB5-69095886D0CB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4FF44-7DE0-4E0F-964B-7F09F7154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21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BA71-1AD1-49E5-9DB5-69095886D0CB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4FF44-7DE0-4E0F-964B-7F09F7154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0049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BA71-1AD1-49E5-9DB5-69095886D0CB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4FF44-7DE0-4E0F-964B-7F09F7154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483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BA71-1AD1-49E5-9DB5-69095886D0CB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4FF44-7DE0-4E0F-964B-7F09F71542D6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2CE4D57-FF15-4E83-B436-D7EEF6896F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9" y="226903"/>
            <a:ext cx="1761690" cy="214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72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BA71-1AD1-49E5-9DB5-69095886D0CB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4FF44-7DE0-4E0F-964B-7F09F71542D6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931CC99-AA65-416C-988B-3B121099E0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9" y="226903"/>
            <a:ext cx="1761690" cy="214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064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BA71-1AD1-49E5-9DB5-69095886D0CB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4FF44-7DE0-4E0F-964B-7F09F7154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33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BA71-1AD1-49E5-9DB5-69095886D0CB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4FF44-7DE0-4E0F-964B-7F09F7154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128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BA71-1AD1-49E5-9DB5-69095886D0CB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4FF44-7DE0-4E0F-964B-7F09F7154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55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BA71-1AD1-49E5-9DB5-69095886D0CB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4FF44-7DE0-4E0F-964B-7F09F7154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560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BA71-1AD1-49E5-9DB5-69095886D0CB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4FF44-7DE0-4E0F-964B-7F09F7154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337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BA71-1AD1-49E5-9DB5-69095886D0CB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4FF44-7DE0-4E0F-964B-7F09F7154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511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FFC000">
                <a:alpha val="85000"/>
              </a:srgbClr>
            </a:gs>
            <a:gs pos="100000">
              <a:srgbClr val="00682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4BA71-1AD1-49E5-9DB5-69095886D0CB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F54FF44-7DE0-4E0F-964B-7F09F71542D6}" type="slidenum">
              <a:rPr lang="ru-RU" smtClean="0"/>
              <a:t>‹#›</a:t>
            </a:fld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656F240C-664E-4DD4-925F-92739646A4D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9" y="226903"/>
            <a:ext cx="1761690" cy="214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35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7C0D34-9D1E-4677-9C69-D4D8D9437F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148" y="750628"/>
            <a:ext cx="9588562" cy="3455611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Система наставничества в колледже как средство решения кадрового вопроса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79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74853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Система наставничества в колледже как средство решения кадрового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781022"/>
              </p:ext>
            </p:extLst>
          </p:nvPr>
        </p:nvGraphicFramePr>
        <p:xfrm>
          <a:off x="349135" y="581889"/>
          <a:ext cx="11504814" cy="59995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9055"/>
                <a:gridCol w="6615266"/>
                <a:gridCol w="851356"/>
                <a:gridCol w="849055"/>
                <a:gridCol w="839852"/>
                <a:gridCol w="837552"/>
                <a:gridCol w="662678"/>
              </a:tblGrid>
              <a:tr h="564271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Раздел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программы: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КАДРОВЫЙ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ПОТЕНЦИАЛ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427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показателя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42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144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преподавателей из числа действующих работников профильных предприятий, организаций, трудоустроенных по совместительству в организации, осуществляющей образовательную деятельность, на не менее чем 25% ставки, в общей численности преподавателей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6459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преподавателей образовательной организации, освоивших дополнительные программы повышения квалификации и (или) профессиональной переподготовки за предыдущий учебный год, в общей численности преподавателей образовательной организации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642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преподавателей  возрастной категории моложе 40 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</a:t>
                      </a:r>
                      <a:endParaRPr lang="en-US" sz="18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36,5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31,6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030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9" y="0"/>
            <a:ext cx="12192001" cy="674853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880800"/>
              </p:ext>
            </p:extLst>
          </p:nvPr>
        </p:nvGraphicFramePr>
        <p:xfrm>
          <a:off x="692728" y="532013"/>
          <a:ext cx="11039301" cy="38348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7145"/>
                <a:gridCol w="1719984"/>
                <a:gridCol w="8192172"/>
              </a:tblGrid>
              <a:tr h="78960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ЛИЦЕНЗИРОВАНИЕ НОВЫХ СПЕЦИАЛЬНОСТЕЙ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2020-2023 гг.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54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10.02.05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Обеспечение информационной безопасности автоматизированных систем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99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44.02.04</a:t>
                      </a:r>
                      <a:r>
                        <a:rPr lang="ru-RU" sz="22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Специальное дошкольное образование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99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44.02.02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Преподавание в начальных</a:t>
                      </a:r>
                      <a:r>
                        <a:rPr lang="ru-RU" sz="22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классах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99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11.02.16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Монтаж, техническое обслуживание и ремонт электронных приборов и устройств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99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27.02.07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Управление качеством продукции, процессов и услуг (по отраслям)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980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9" y="0"/>
            <a:ext cx="12192001" cy="674853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419" y="441662"/>
            <a:ext cx="9493134" cy="616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083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9" y="0"/>
            <a:ext cx="12192001" cy="6748530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73056242"/>
              </p:ext>
            </p:extLst>
          </p:nvPr>
        </p:nvGraphicFramePr>
        <p:xfrm>
          <a:off x="1008611" y="487978"/>
          <a:ext cx="8667404" cy="5613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Овал 6"/>
          <p:cNvSpPr/>
          <p:nvPr/>
        </p:nvSpPr>
        <p:spPr>
          <a:xfrm>
            <a:off x="9958648" y="631766"/>
            <a:ext cx="2233352" cy="22278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Молодой специалист</a:t>
            </a:r>
            <a:endParaRPr lang="ru-RU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1645" y="37991"/>
            <a:ext cx="102412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становление студента как преподавателя</a:t>
            </a:r>
            <a:endParaRPr lang="ru-RU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9842269" y="4109257"/>
            <a:ext cx="2349731" cy="22278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Опека наставника на каждом этапе!</a:t>
            </a:r>
            <a:endParaRPr lang="ru-RU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62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9" y="0"/>
            <a:ext cx="12192001" cy="6748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81645" y="337249"/>
            <a:ext cx="1024128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вузами</a:t>
            </a:r>
          </a:p>
          <a:p>
            <a:pPr lvl="0" algn="ctr"/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2021-2023 гг.</a:t>
            </a:r>
          </a:p>
          <a:p>
            <a:pPr lvl="0"/>
            <a:endParaRPr lang="ru-RU" sz="2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совместных мероприятий</a:t>
            </a:r>
          </a:p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студентов колледжа приняли участие в совместных мероприятиях</a:t>
            </a:r>
          </a:p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преподавателя ведут учебные занятия профессионального цикла у студентов ИТ-направления</a:t>
            </a:r>
          </a:p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выпускницы колледжа – студентки вуза, практиканты ориентированы на трудоустройство в колледж</a:t>
            </a:r>
          </a:p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молодых преподавателя приняты на работу в 2022 году</a:t>
            </a:r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2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2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43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9" y="0"/>
            <a:ext cx="12192001" cy="6748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81645" y="337249"/>
            <a:ext cx="1024128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Риски</a:t>
            </a:r>
          </a:p>
          <a:p>
            <a:pPr lvl="0" algn="ctr"/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2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2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986940763"/>
              </p:ext>
            </p:extLst>
          </p:nvPr>
        </p:nvGraphicFramePr>
        <p:xfrm>
          <a:off x="1064029" y="985674"/>
          <a:ext cx="10590415" cy="2206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970141458"/>
              </p:ext>
            </p:extLst>
          </p:nvPr>
        </p:nvGraphicFramePr>
        <p:xfrm>
          <a:off x="1066800" y="3997652"/>
          <a:ext cx="10590415" cy="2206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51684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74853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Система наставничества в колледже как средство решения кадрового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530551"/>
              </p:ext>
            </p:extLst>
          </p:nvPr>
        </p:nvGraphicFramePr>
        <p:xfrm>
          <a:off x="349135" y="581889"/>
          <a:ext cx="11504814" cy="59995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9055"/>
                <a:gridCol w="6615266"/>
                <a:gridCol w="851356"/>
                <a:gridCol w="849055"/>
                <a:gridCol w="839852"/>
                <a:gridCol w="837552"/>
                <a:gridCol w="662678"/>
              </a:tblGrid>
              <a:tr h="564271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КАДРОВЫЙ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ПОТЕНЦИАЛ по с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427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показателя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42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144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преподавателей из числа действующих работников профильных предприятий, организаций, трудоустроенных по совместительству в организации, осуществляющей образовательную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в общей численности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преподавателей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19,4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6459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преподавателей образовательной организации, освоивших дополнительные программы повышения квалификации и (или) профессиональной переподготовки за предыдущий учебный год, в общей численности преподавателей образовательной организации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642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преподавателей  возрастной категории моложе 40 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</a:t>
                      </a:r>
                      <a:endParaRPr lang="en-US" sz="18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36,5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31,6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37,8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922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10757</TotalTime>
  <Words>390</Words>
  <Application>Microsoft Office PowerPoint</Application>
  <PresentationFormat>Произвольный</PresentationFormat>
  <Paragraphs>115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Аспект</vt:lpstr>
      <vt:lpstr>Система наставничества в колледже как средство решения кадрового вопроса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harkee</dc:creator>
  <cp:lastModifiedBy>Ольга Валерьевна Афанасьева</cp:lastModifiedBy>
  <cp:revision>488</cp:revision>
  <cp:lastPrinted>2022-11-17T05:04:03Z</cp:lastPrinted>
  <dcterms:created xsi:type="dcterms:W3CDTF">2018-06-28T07:03:43Z</dcterms:created>
  <dcterms:modified xsi:type="dcterms:W3CDTF">2023-04-03T11:40:28Z</dcterms:modified>
</cp:coreProperties>
</file>